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Lst>
  <p:notesMasterIdLst>
    <p:notesMasterId r:id="rId12"/>
  </p:notesMasterIdLst>
  <p:sldIdLst>
    <p:sldId id="256" r:id="rId2"/>
    <p:sldId id="258" r:id="rId3"/>
    <p:sldId id="275" r:id="rId4"/>
    <p:sldId id="276" r:id="rId5"/>
    <p:sldId id="277" r:id="rId6"/>
    <p:sldId id="278" r:id="rId7"/>
    <p:sldId id="280" r:id="rId8"/>
    <p:sldId id="281" r:id="rId9"/>
    <p:sldId id="279" r:id="rId10"/>
    <p:sldId id="282"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A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24"/>
  </p:normalViewPr>
  <p:slideViewPr>
    <p:cSldViewPr snapToGrid="0">
      <p:cViewPr varScale="1">
        <p:scale>
          <a:sx n="120" d="100"/>
          <a:sy n="120" d="100"/>
        </p:scale>
        <p:origin x="864"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tiff>
</file>

<file path=ppt/media/image11.tiff>
</file>

<file path=ppt/media/image12.png>
</file>

<file path=ppt/media/image13.png>
</file>

<file path=ppt/media/image14.png>
</file>

<file path=ppt/media/image15.png>
</file>

<file path=ppt/media/image16.tiff>
</file>

<file path=ppt/media/image2.pn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49016098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5be96fe74e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5be96fe74e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b="1">
                <a:solidFill>
                  <a:schemeClr val="dk1"/>
                </a:solidFill>
              </a:rPr>
              <a:t>MÓDULO: h</a:t>
            </a:r>
            <a:r>
              <a:rPr lang="es" b="1">
                <a:solidFill>
                  <a:srgbClr val="FF0000"/>
                </a:solidFill>
              </a:rPr>
              <a:t> </a:t>
            </a:r>
            <a:endParaRPr b="1">
              <a:solidFill>
                <a:srgbClr val="FF0000"/>
              </a:solidFill>
            </a:endParaRPr>
          </a:p>
          <a:p>
            <a:pPr marL="0" lvl="0" indent="0" algn="l" rtl="0">
              <a:spcBef>
                <a:spcPts val="0"/>
              </a:spcBef>
              <a:spcAft>
                <a:spcPts val="0"/>
              </a:spcAft>
              <a:buClr>
                <a:schemeClr val="dk1"/>
              </a:buClr>
              <a:buSzPts val="1100"/>
              <a:buFont typeface="Arial"/>
              <a:buNone/>
            </a:pPr>
            <a:r>
              <a:rPr lang="es" b="1">
                <a:solidFill>
                  <a:srgbClr val="2205D1"/>
                </a:solidFill>
              </a:rPr>
              <a:t>Tema:</a:t>
            </a:r>
            <a:r>
              <a:rPr lang="es" b="1">
                <a:solidFill>
                  <a:schemeClr val="dk1"/>
                </a:solidFill>
              </a:rPr>
              <a:t> h</a:t>
            </a:r>
            <a:r>
              <a:rPr lang="es" b="1">
                <a:solidFill>
                  <a:srgbClr val="FF0000"/>
                </a:solidFill>
              </a:rPr>
              <a:t/>
            </a:r>
            <a:br>
              <a:rPr lang="es" b="1">
                <a:solidFill>
                  <a:srgbClr val="FF0000"/>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s" b="1">
                <a:solidFill>
                  <a:schemeClr val="dk1"/>
                </a:solidFill>
              </a:rPr>
              <a:t>Objetivo general:</a:t>
            </a:r>
            <a:endParaRPr b="1">
              <a:solidFill>
                <a:schemeClr val="dk1"/>
              </a:solidFill>
            </a:endParaRPr>
          </a:p>
          <a:p>
            <a:pPr marL="0" lvl="0" indent="0" algn="l" rtl="0">
              <a:spcBef>
                <a:spcPts val="0"/>
              </a:spcBef>
              <a:spcAft>
                <a:spcPts val="0"/>
              </a:spcAft>
              <a:buClr>
                <a:schemeClr val="dk1"/>
              </a:buClr>
              <a:buSzPts val="1100"/>
              <a:buFont typeface="Arial"/>
              <a:buNone/>
            </a:pPr>
            <a:r>
              <a:rPr lang="es" sz="1200">
                <a:solidFill>
                  <a:schemeClr val="dk1"/>
                </a:solidFill>
                <a:latin typeface="Nunito"/>
                <a:ea typeface="Nunito"/>
                <a:cs typeface="Nunito"/>
                <a:sym typeface="Nunito"/>
              </a:rPr>
              <a:t>El alumno, al finalizar la sesión, será capaz de…</a:t>
            </a:r>
            <a:endParaRPr sz="1200">
              <a:solidFill>
                <a:schemeClr val="dk1"/>
              </a:solidFill>
              <a:latin typeface="Nunito"/>
              <a:ea typeface="Nunito"/>
              <a:cs typeface="Nunito"/>
              <a:sym typeface="Nunito"/>
            </a:endParaRPr>
          </a:p>
          <a:p>
            <a:pPr marL="0" lvl="0" indent="0" algn="l" rtl="0">
              <a:spcBef>
                <a:spcPts val="0"/>
              </a:spcBef>
              <a:spcAft>
                <a:spcPts val="0"/>
              </a:spcAft>
              <a:buClr>
                <a:schemeClr val="dk1"/>
              </a:buClr>
              <a:buSzPts val="1100"/>
              <a:buFont typeface="Arial"/>
              <a:buNone/>
            </a:pPr>
            <a:endParaRPr sz="1200">
              <a:solidFill>
                <a:schemeClr val="dk1"/>
              </a:solidFill>
              <a:latin typeface="Nunito"/>
              <a:ea typeface="Nunito"/>
              <a:cs typeface="Nunito"/>
              <a:sym typeface="Nunito"/>
            </a:endParaRPr>
          </a:p>
          <a:p>
            <a:pPr marL="0" lvl="0" indent="0" algn="l" rtl="0">
              <a:spcBef>
                <a:spcPts val="0"/>
              </a:spcBef>
              <a:spcAft>
                <a:spcPts val="0"/>
              </a:spcAft>
              <a:buClr>
                <a:schemeClr val="dk1"/>
              </a:buClr>
              <a:buSzPts val="1100"/>
              <a:buFont typeface="Arial"/>
              <a:buNone/>
            </a:pPr>
            <a:r>
              <a:rPr lang="es" b="1">
                <a:solidFill>
                  <a:schemeClr val="dk1"/>
                </a:solidFill>
              </a:rPr>
              <a:t>Recursos y materiales:</a:t>
            </a:r>
            <a:endParaRPr b="1">
              <a:solidFill>
                <a:schemeClr val="dk1"/>
              </a:solidFill>
            </a:endParaRPr>
          </a:p>
          <a:p>
            <a:pPr marL="0" lvl="0" indent="0" algn="l" rtl="0">
              <a:spcBef>
                <a:spcPts val="0"/>
              </a:spcBef>
              <a:spcAft>
                <a:spcPts val="0"/>
              </a:spcAft>
              <a:buClr>
                <a:schemeClr val="dk1"/>
              </a:buClr>
              <a:buSzPts val="1100"/>
              <a:buFont typeface="Arial"/>
              <a:buNone/>
            </a:pPr>
            <a:r>
              <a:rPr lang="es">
                <a:solidFill>
                  <a:schemeClr val="dk1"/>
                </a:solidFill>
              </a:rPr>
              <a:t>-Presentación del Experto</a:t>
            </a:r>
            <a:br>
              <a:rPr lang="es">
                <a:solidFill>
                  <a:schemeClr val="dk1"/>
                </a:solidFill>
              </a:rPr>
            </a:br>
            <a:r>
              <a:rPr lang="es">
                <a:solidFill>
                  <a:schemeClr val="dk1"/>
                </a:solidFill>
              </a:rPr>
              <a:t>-Instrucciones de Prework y Postwork</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s" b="1">
                <a:solidFill>
                  <a:schemeClr val="dk1"/>
                </a:solidFill>
              </a:rPr>
              <a:t>Resumen del contenido de la sesión:</a:t>
            </a:r>
            <a:endParaRPr>
              <a:solidFill>
                <a:schemeClr val="dk1"/>
              </a:solidFill>
            </a:endParaRPr>
          </a:p>
          <a:p>
            <a:pPr marL="0" lvl="0" indent="0" algn="l" rtl="0">
              <a:spcBef>
                <a:spcPts val="0"/>
              </a:spcBef>
              <a:spcAft>
                <a:spcPts val="0"/>
              </a:spcAft>
              <a:buClr>
                <a:schemeClr val="dk1"/>
              </a:buClr>
              <a:buSzPts val="1100"/>
              <a:buFont typeface="Arial"/>
              <a:buNone/>
            </a:pPr>
            <a:r>
              <a:rPr lang="es">
                <a:solidFill>
                  <a:schemeClr val="dk1"/>
                </a:solidFill>
              </a:rPr>
              <a:t>A continuación se presentan las notas de la presentación que utilizarás durante la lección. Se indica el número de diapositiva, el tiempo que requiere, su objetivo, los materiales que pueden ser necesarios, la explicación que deberás proporcionar a los participantes y en algunos casos hallarás tips que te proporcionan alternativas para el desarrollo de las diferentes actividades.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845348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5be96fe74e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5be96fe74e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1">
                <a:solidFill>
                  <a:schemeClr val="dk1"/>
                </a:solidFill>
              </a:rPr>
              <a:t>*ESTA DIAPOSITIVA SÓLO VA EN LA SESIÓN 1 DE CADA MÓDULO</a:t>
            </a:r>
            <a:endParaRPr b="1">
              <a:solidFill>
                <a:schemeClr val="dk1"/>
              </a:solidFill>
            </a:endParaRPr>
          </a:p>
          <a:p>
            <a:pPr marL="0" lvl="0" indent="0" algn="l" rtl="0">
              <a:spcBef>
                <a:spcPts val="0"/>
              </a:spcBef>
              <a:spcAft>
                <a:spcPts val="0"/>
              </a:spcAft>
              <a:buNone/>
            </a:pPr>
            <a:r>
              <a:rPr lang="es" b="1">
                <a:solidFill>
                  <a:schemeClr val="dk1"/>
                </a:solidFill>
              </a:rPr>
              <a:t>Duración:</a:t>
            </a:r>
            <a:r>
              <a:rPr lang="es">
                <a:solidFill>
                  <a:schemeClr val="dk1"/>
                </a:solidFill>
              </a:rPr>
              <a:t> 3 minutos</a:t>
            </a:r>
            <a:endParaRPr>
              <a:solidFill>
                <a:schemeClr val="dk1"/>
              </a:solidFill>
            </a:endParaRPr>
          </a:p>
          <a:p>
            <a:pPr marL="0" lvl="0" indent="0" algn="l" rtl="0">
              <a:spcBef>
                <a:spcPts val="0"/>
              </a:spcBef>
              <a:spcAft>
                <a:spcPts val="0"/>
              </a:spcAft>
              <a:buNone/>
            </a:pPr>
            <a:r>
              <a:rPr lang="es" b="1">
                <a:solidFill>
                  <a:schemeClr val="dk1"/>
                </a:solidFill>
              </a:rPr>
              <a:t>Objetivo:</a:t>
            </a:r>
            <a:r>
              <a:rPr lang="es">
                <a:solidFill>
                  <a:schemeClr val="dk1"/>
                </a:solidFill>
              </a:rPr>
              <a:t>  El alumno identificará los aprendizajes que adquirirá al finalizar el módulo.</a:t>
            </a:r>
            <a:endParaRPr>
              <a:solidFill>
                <a:schemeClr val="dk1"/>
              </a:solidFill>
            </a:endParaRPr>
          </a:p>
          <a:p>
            <a:pPr marL="0" lvl="0" indent="0" algn="l" rtl="0">
              <a:spcBef>
                <a:spcPts val="0"/>
              </a:spcBef>
              <a:spcAft>
                <a:spcPts val="0"/>
              </a:spcAft>
              <a:buNone/>
            </a:pPr>
            <a:endParaRPr b="1">
              <a:solidFill>
                <a:schemeClr val="dk1"/>
              </a:solidFill>
            </a:endParaRPr>
          </a:p>
          <a:p>
            <a:pPr marL="0" lvl="0" indent="0" algn="l" rtl="0">
              <a:spcBef>
                <a:spcPts val="0"/>
              </a:spcBef>
              <a:spcAft>
                <a:spcPts val="0"/>
              </a:spcAft>
              <a:buNone/>
            </a:pPr>
            <a:r>
              <a:rPr lang="es" b="1">
                <a:solidFill>
                  <a:schemeClr val="dk1"/>
                </a:solidFill>
              </a:rPr>
              <a:t>Descripción del contenido:</a:t>
            </a:r>
            <a:endParaRPr b="1">
              <a:solidFill>
                <a:schemeClr val="dk1"/>
              </a:solidFill>
            </a:endParaRPr>
          </a:p>
          <a:p>
            <a:pPr marL="457200" lvl="0" indent="-298450" algn="l" rtl="0">
              <a:spcBef>
                <a:spcPts val="0"/>
              </a:spcBef>
              <a:spcAft>
                <a:spcPts val="0"/>
              </a:spcAft>
              <a:buClr>
                <a:schemeClr val="dk1"/>
              </a:buClr>
              <a:buSzPts val="1100"/>
              <a:buAutoNum type="arabicParenR"/>
            </a:pPr>
            <a:r>
              <a:rPr lang="es">
                <a:solidFill>
                  <a:schemeClr val="dk1"/>
                </a:solidFill>
              </a:rPr>
              <a:t>Explicar y comentarle a los alumnos lo que aprenderán al finalizar el módulo. Asimismo, lo que serán capaces de realizar.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861949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5be96fe74e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5be96fe74e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1">
                <a:solidFill>
                  <a:schemeClr val="dk1"/>
                </a:solidFill>
              </a:rPr>
              <a:t>*ESTA DIAPOSITIVA SÓLO VA EN LA SESIÓN 1 DE CADA MÓDULO</a:t>
            </a:r>
            <a:endParaRPr b="1">
              <a:solidFill>
                <a:schemeClr val="dk1"/>
              </a:solidFill>
            </a:endParaRPr>
          </a:p>
          <a:p>
            <a:pPr marL="0" lvl="0" indent="0" algn="l" rtl="0">
              <a:spcBef>
                <a:spcPts val="0"/>
              </a:spcBef>
              <a:spcAft>
                <a:spcPts val="0"/>
              </a:spcAft>
              <a:buNone/>
            </a:pPr>
            <a:r>
              <a:rPr lang="es" b="1">
                <a:solidFill>
                  <a:schemeClr val="dk1"/>
                </a:solidFill>
              </a:rPr>
              <a:t>Duración:</a:t>
            </a:r>
            <a:r>
              <a:rPr lang="es">
                <a:solidFill>
                  <a:schemeClr val="dk1"/>
                </a:solidFill>
              </a:rPr>
              <a:t> 3 minutos</a:t>
            </a:r>
            <a:endParaRPr>
              <a:solidFill>
                <a:schemeClr val="dk1"/>
              </a:solidFill>
            </a:endParaRPr>
          </a:p>
          <a:p>
            <a:pPr marL="0" lvl="0" indent="0" algn="l" rtl="0">
              <a:spcBef>
                <a:spcPts val="0"/>
              </a:spcBef>
              <a:spcAft>
                <a:spcPts val="0"/>
              </a:spcAft>
              <a:buNone/>
            </a:pPr>
            <a:r>
              <a:rPr lang="es" b="1">
                <a:solidFill>
                  <a:schemeClr val="dk1"/>
                </a:solidFill>
              </a:rPr>
              <a:t>Objetivo:</a:t>
            </a:r>
            <a:r>
              <a:rPr lang="es">
                <a:solidFill>
                  <a:schemeClr val="dk1"/>
                </a:solidFill>
              </a:rPr>
              <a:t>  El alumno identificará los aprendizajes que adquirirá al finalizar el módulo.</a:t>
            </a:r>
            <a:endParaRPr>
              <a:solidFill>
                <a:schemeClr val="dk1"/>
              </a:solidFill>
            </a:endParaRPr>
          </a:p>
          <a:p>
            <a:pPr marL="0" lvl="0" indent="0" algn="l" rtl="0">
              <a:spcBef>
                <a:spcPts val="0"/>
              </a:spcBef>
              <a:spcAft>
                <a:spcPts val="0"/>
              </a:spcAft>
              <a:buNone/>
            </a:pPr>
            <a:endParaRPr b="1">
              <a:solidFill>
                <a:schemeClr val="dk1"/>
              </a:solidFill>
            </a:endParaRPr>
          </a:p>
          <a:p>
            <a:pPr marL="0" lvl="0" indent="0" algn="l" rtl="0">
              <a:spcBef>
                <a:spcPts val="0"/>
              </a:spcBef>
              <a:spcAft>
                <a:spcPts val="0"/>
              </a:spcAft>
              <a:buNone/>
            </a:pPr>
            <a:r>
              <a:rPr lang="es" b="1">
                <a:solidFill>
                  <a:schemeClr val="dk1"/>
                </a:solidFill>
              </a:rPr>
              <a:t>Descripción del contenido:</a:t>
            </a:r>
            <a:endParaRPr b="1">
              <a:solidFill>
                <a:schemeClr val="dk1"/>
              </a:solidFill>
            </a:endParaRPr>
          </a:p>
          <a:p>
            <a:pPr marL="457200" lvl="0" indent="-298450" algn="l" rtl="0">
              <a:spcBef>
                <a:spcPts val="0"/>
              </a:spcBef>
              <a:spcAft>
                <a:spcPts val="0"/>
              </a:spcAft>
              <a:buClr>
                <a:schemeClr val="dk1"/>
              </a:buClr>
              <a:buSzPts val="1100"/>
              <a:buAutoNum type="arabicParenR"/>
            </a:pPr>
            <a:r>
              <a:rPr lang="es">
                <a:solidFill>
                  <a:schemeClr val="dk1"/>
                </a:solidFill>
              </a:rPr>
              <a:t>Explicar y comentarle a los alumnos lo que aprenderán al finalizar el módulo. Asimismo, lo que serán capaces de realizar.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585954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Marcador de imagen de diapositiva 1"/>
          <p:cNvSpPr>
            <a:spLocks noGrp="1" noRot="1" noChangeAspect="1"/>
          </p:cNvSpPr>
          <p:nvPr>
            <p:ph type="sldImg"/>
          </p:nvPr>
        </p:nvSpPr>
        <p:spPr>
          <a:xfrm>
            <a:off x="381000" y="685800"/>
            <a:ext cx="6096000" cy="3429000"/>
          </a:xfrm>
          <a:ln/>
        </p:spPr>
      </p:sp>
      <p:sp>
        <p:nvSpPr>
          <p:cNvPr id="25602" name="Marcador de notas 2"/>
          <p:cNvSpPr>
            <a:spLocks noGrp="1"/>
          </p:cNvSpPr>
          <p:nvPr>
            <p:ph type="body" idx="1"/>
          </p:nvPr>
        </p:nvSpPr>
        <p:spPr>
          <a:noFill/>
          <a:ln/>
        </p:spPr>
        <p:txBody>
          <a:bodyPr/>
          <a:lstStyle/>
          <a:p>
            <a:pPr eaLnBrk="1" hangingPunct="1"/>
            <a:endParaRPr lang="ca-ES" dirty="0" smtClean="0">
              <a:latin typeface="Arial" charset="0"/>
              <a:ea typeface="ＭＳ Ｐゴシック"/>
              <a:cs typeface="ＭＳ Ｐゴシック"/>
            </a:endParaRPr>
          </a:p>
        </p:txBody>
      </p:sp>
      <p:sp>
        <p:nvSpPr>
          <p:cNvPr id="25603" name="Marcador de fecha 3"/>
          <p:cNvSpPr>
            <a:spLocks noGrp="1"/>
          </p:cNvSpPr>
          <p:nvPr>
            <p:ph type="dt" sz="quarter" idx="1"/>
          </p:nvPr>
        </p:nvSpPr>
        <p:spPr>
          <a:xfrm>
            <a:off x="3884613" y="0"/>
            <a:ext cx="2971800" cy="457200"/>
          </a:xfrm>
          <a:prstGeom prst="rect">
            <a:avLst/>
          </a:prstGeom>
          <a:noFill/>
        </p:spPr>
        <p:txBody>
          <a:bodyPr/>
          <a:lstStyle/>
          <a:p>
            <a:fld id="{61B2CC61-C643-4640-AF85-079F2C8F2959}" type="datetime1">
              <a:rPr lang="es-ES_tradnl" smtClean="0">
                <a:latin typeface="Arial" charset="0"/>
                <a:ea typeface="ＭＳ Ｐゴシック"/>
                <a:cs typeface="ＭＳ Ｐゴシック"/>
              </a:rPr>
              <a:pPr/>
              <a:t>18/7/19</a:t>
            </a:fld>
            <a:endParaRPr lang="es-ES_tradnl" dirty="0" smtClean="0">
              <a:latin typeface="Arial" charset="0"/>
              <a:ea typeface="ＭＳ Ｐゴシック"/>
              <a:cs typeface="ＭＳ Ｐゴシック"/>
            </a:endParaRPr>
          </a:p>
        </p:txBody>
      </p:sp>
      <p:sp>
        <p:nvSpPr>
          <p:cNvPr id="25604" name="Marcador de número de diapositiva 4"/>
          <p:cNvSpPr>
            <a:spLocks noGrp="1"/>
          </p:cNvSpPr>
          <p:nvPr>
            <p:ph type="sldNum" sz="quarter" idx="5"/>
          </p:nvPr>
        </p:nvSpPr>
        <p:spPr>
          <a:xfrm>
            <a:off x="3884613" y="8685213"/>
            <a:ext cx="2971800" cy="457200"/>
          </a:xfrm>
          <a:prstGeom prst="rect">
            <a:avLst/>
          </a:prstGeom>
          <a:noFill/>
        </p:spPr>
        <p:txBody>
          <a:bodyPr/>
          <a:lstStyle/>
          <a:p>
            <a:fld id="{3604C21E-FB8E-4451-B6BB-69513677E8C2}" type="slidenum">
              <a:rPr lang="es-ES_tradnl" smtClean="0">
                <a:latin typeface="Arial" charset="0"/>
                <a:ea typeface="ＭＳ Ｐゴシック"/>
                <a:cs typeface="ＭＳ Ｐゴシック"/>
              </a:rPr>
              <a:pPr/>
              <a:t>6</a:t>
            </a:fld>
            <a:endParaRPr lang="es-ES_tradnl" dirty="0" smtClean="0">
              <a:latin typeface="Arial" charset="0"/>
              <a:ea typeface="ＭＳ Ｐゴシック"/>
              <a:cs typeface="ＭＳ Ｐゴシック"/>
            </a:endParaRPr>
          </a:p>
        </p:txBody>
      </p:sp>
    </p:spTree>
    <p:extLst>
      <p:ext uri="{BB962C8B-B14F-4D97-AF65-F5344CB8AC3E}">
        <p14:creationId xmlns:p14="http://schemas.microsoft.com/office/powerpoint/2010/main" val="13310183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Marcador de imagen de diapositiva 1"/>
          <p:cNvSpPr>
            <a:spLocks noGrp="1" noRot="1" noChangeAspect="1"/>
          </p:cNvSpPr>
          <p:nvPr>
            <p:ph type="sldImg"/>
          </p:nvPr>
        </p:nvSpPr>
        <p:spPr>
          <a:xfrm>
            <a:off x="381000" y="685800"/>
            <a:ext cx="6096000" cy="3429000"/>
          </a:xfrm>
          <a:ln/>
        </p:spPr>
      </p:sp>
      <p:sp>
        <p:nvSpPr>
          <p:cNvPr id="25602" name="Marcador de notas 2"/>
          <p:cNvSpPr>
            <a:spLocks noGrp="1"/>
          </p:cNvSpPr>
          <p:nvPr>
            <p:ph type="body" idx="1"/>
          </p:nvPr>
        </p:nvSpPr>
        <p:spPr>
          <a:noFill/>
          <a:ln/>
        </p:spPr>
        <p:txBody>
          <a:bodyPr/>
          <a:lstStyle/>
          <a:p>
            <a:pPr eaLnBrk="1" hangingPunct="1"/>
            <a:endParaRPr lang="ca-ES" dirty="0" smtClean="0">
              <a:latin typeface="Arial" charset="0"/>
              <a:ea typeface="ＭＳ Ｐゴシック"/>
              <a:cs typeface="ＭＳ Ｐゴシック"/>
            </a:endParaRPr>
          </a:p>
        </p:txBody>
      </p:sp>
      <p:sp>
        <p:nvSpPr>
          <p:cNvPr id="25603" name="Marcador de fecha 3"/>
          <p:cNvSpPr>
            <a:spLocks noGrp="1"/>
          </p:cNvSpPr>
          <p:nvPr>
            <p:ph type="dt" sz="quarter" idx="1"/>
          </p:nvPr>
        </p:nvSpPr>
        <p:spPr>
          <a:xfrm>
            <a:off x="3884613" y="0"/>
            <a:ext cx="2971800" cy="457200"/>
          </a:xfrm>
          <a:prstGeom prst="rect">
            <a:avLst/>
          </a:prstGeom>
          <a:noFill/>
        </p:spPr>
        <p:txBody>
          <a:bodyPr/>
          <a:lstStyle/>
          <a:p>
            <a:fld id="{61B2CC61-C643-4640-AF85-079F2C8F2959}" type="datetime1">
              <a:rPr lang="es-ES_tradnl" smtClean="0">
                <a:latin typeface="Arial" charset="0"/>
                <a:ea typeface="ＭＳ Ｐゴシック"/>
                <a:cs typeface="ＭＳ Ｐゴシック"/>
              </a:rPr>
              <a:pPr/>
              <a:t>18/7/19</a:t>
            </a:fld>
            <a:endParaRPr lang="es-ES_tradnl" dirty="0" smtClean="0">
              <a:latin typeface="Arial" charset="0"/>
              <a:ea typeface="ＭＳ Ｐゴシック"/>
              <a:cs typeface="ＭＳ Ｐゴシック"/>
            </a:endParaRPr>
          </a:p>
        </p:txBody>
      </p:sp>
      <p:sp>
        <p:nvSpPr>
          <p:cNvPr id="25604" name="Marcador de número de diapositiva 4"/>
          <p:cNvSpPr>
            <a:spLocks noGrp="1"/>
          </p:cNvSpPr>
          <p:nvPr>
            <p:ph type="sldNum" sz="quarter" idx="5"/>
          </p:nvPr>
        </p:nvSpPr>
        <p:spPr>
          <a:xfrm>
            <a:off x="3884613" y="8685213"/>
            <a:ext cx="2971800" cy="457200"/>
          </a:xfrm>
          <a:prstGeom prst="rect">
            <a:avLst/>
          </a:prstGeom>
          <a:noFill/>
        </p:spPr>
        <p:txBody>
          <a:bodyPr/>
          <a:lstStyle/>
          <a:p>
            <a:fld id="{3604C21E-FB8E-4451-B6BB-69513677E8C2}" type="slidenum">
              <a:rPr lang="es-ES_tradnl" smtClean="0">
                <a:latin typeface="Arial" charset="0"/>
                <a:ea typeface="ＭＳ Ｐゴシック"/>
                <a:cs typeface="ＭＳ Ｐゴシック"/>
              </a:rPr>
              <a:pPr/>
              <a:t>9</a:t>
            </a:fld>
            <a:endParaRPr lang="es-ES_tradnl" dirty="0" smtClean="0">
              <a:latin typeface="Arial" charset="0"/>
              <a:ea typeface="ＭＳ Ｐゴシック"/>
              <a:cs typeface="ＭＳ Ｐゴシック"/>
            </a:endParaRPr>
          </a:p>
        </p:txBody>
      </p:sp>
    </p:spTree>
    <p:extLst>
      <p:ext uri="{BB962C8B-B14F-4D97-AF65-F5344CB8AC3E}">
        <p14:creationId xmlns:p14="http://schemas.microsoft.com/office/powerpoint/2010/main" val="16442352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Marcador de imagen de diapositiva 1"/>
          <p:cNvSpPr>
            <a:spLocks noGrp="1" noRot="1" noChangeAspect="1"/>
          </p:cNvSpPr>
          <p:nvPr>
            <p:ph type="sldImg"/>
          </p:nvPr>
        </p:nvSpPr>
        <p:spPr>
          <a:xfrm>
            <a:off x="381000" y="685800"/>
            <a:ext cx="6096000" cy="3429000"/>
          </a:xfrm>
          <a:ln/>
        </p:spPr>
      </p:sp>
      <p:sp>
        <p:nvSpPr>
          <p:cNvPr id="25602" name="Marcador de notas 2"/>
          <p:cNvSpPr>
            <a:spLocks noGrp="1"/>
          </p:cNvSpPr>
          <p:nvPr>
            <p:ph type="body" idx="1"/>
          </p:nvPr>
        </p:nvSpPr>
        <p:spPr>
          <a:noFill/>
          <a:ln/>
        </p:spPr>
        <p:txBody>
          <a:bodyPr/>
          <a:lstStyle/>
          <a:p>
            <a:pPr eaLnBrk="1" hangingPunct="1"/>
            <a:endParaRPr lang="ca-ES" dirty="0" smtClean="0">
              <a:latin typeface="Arial" charset="0"/>
              <a:ea typeface="ＭＳ Ｐゴシック"/>
              <a:cs typeface="ＭＳ Ｐゴシック"/>
            </a:endParaRPr>
          </a:p>
        </p:txBody>
      </p:sp>
      <p:sp>
        <p:nvSpPr>
          <p:cNvPr id="25603" name="Marcador de fecha 3"/>
          <p:cNvSpPr>
            <a:spLocks noGrp="1"/>
          </p:cNvSpPr>
          <p:nvPr>
            <p:ph type="dt" sz="quarter" idx="1"/>
          </p:nvPr>
        </p:nvSpPr>
        <p:spPr>
          <a:xfrm>
            <a:off x="3884613" y="0"/>
            <a:ext cx="2971800" cy="457200"/>
          </a:xfrm>
          <a:prstGeom prst="rect">
            <a:avLst/>
          </a:prstGeom>
          <a:noFill/>
        </p:spPr>
        <p:txBody>
          <a:bodyPr/>
          <a:lstStyle/>
          <a:p>
            <a:fld id="{61B2CC61-C643-4640-AF85-079F2C8F2959}" type="datetime1">
              <a:rPr lang="es-ES_tradnl" smtClean="0">
                <a:latin typeface="Arial" charset="0"/>
                <a:ea typeface="ＭＳ Ｐゴシック"/>
                <a:cs typeface="ＭＳ Ｐゴシック"/>
              </a:rPr>
              <a:pPr/>
              <a:t>18/7/19</a:t>
            </a:fld>
            <a:endParaRPr lang="es-ES_tradnl" dirty="0" smtClean="0">
              <a:latin typeface="Arial" charset="0"/>
              <a:ea typeface="ＭＳ Ｐゴシック"/>
              <a:cs typeface="ＭＳ Ｐゴシック"/>
            </a:endParaRPr>
          </a:p>
        </p:txBody>
      </p:sp>
      <p:sp>
        <p:nvSpPr>
          <p:cNvPr id="25604" name="Marcador de número de diapositiva 4"/>
          <p:cNvSpPr>
            <a:spLocks noGrp="1"/>
          </p:cNvSpPr>
          <p:nvPr>
            <p:ph type="sldNum" sz="quarter" idx="5"/>
          </p:nvPr>
        </p:nvSpPr>
        <p:spPr>
          <a:xfrm>
            <a:off x="3884613" y="8685213"/>
            <a:ext cx="2971800" cy="457200"/>
          </a:xfrm>
          <a:prstGeom prst="rect">
            <a:avLst/>
          </a:prstGeom>
          <a:noFill/>
        </p:spPr>
        <p:txBody>
          <a:bodyPr/>
          <a:lstStyle/>
          <a:p>
            <a:fld id="{3604C21E-FB8E-4451-B6BB-69513677E8C2}" type="slidenum">
              <a:rPr lang="es-ES_tradnl" smtClean="0">
                <a:latin typeface="Arial" charset="0"/>
                <a:ea typeface="ＭＳ Ｐゴシック"/>
                <a:cs typeface="ＭＳ Ｐゴシック"/>
              </a:rPr>
              <a:pPr/>
              <a:t>10</a:t>
            </a:fld>
            <a:endParaRPr lang="es-ES_tradnl" dirty="0" smtClean="0">
              <a:latin typeface="Arial" charset="0"/>
              <a:ea typeface="ＭＳ Ｐゴシック"/>
              <a:cs typeface="ＭＳ Ｐゴシック"/>
            </a:endParaRPr>
          </a:p>
        </p:txBody>
      </p:sp>
    </p:spTree>
    <p:extLst>
      <p:ext uri="{BB962C8B-B14F-4D97-AF65-F5344CB8AC3E}">
        <p14:creationId xmlns:p14="http://schemas.microsoft.com/office/powerpoint/2010/main" val="1027230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7975"/>
            <a:ext cx="9144000" cy="51516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Google Shape;10;p2"/>
          <p:cNvPicPr preferRelativeResize="0"/>
          <p:nvPr/>
        </p:nvPicPr>
        <p:blipFill>
          <a:blip r:embed="rId2">
            <a:alphaModFix/>
          </a:blip>
          <a:stretch>
            <a:fillRect/>
          </a:stretch>
        </p:blipFill>
        <p:spPr>
          <a:xfrm>
            <a:off x="0" y="0"/>
            <a:ext cx="3126651" cy="5143500"/>
          </a:xfrm>
          <a:prstGeom prst="rect">
            <a:avLst/>
          </a:prstGeom>
          <a:noFill/>
          <a:ln>
            <a:noFill/>
          </a:ln>
        </p:spPr>
      </p:pic>
      <p:pic>
        <p:nvPicPr>
          <p:cNvPr id="11" name="Google Shape;11;p2"/>
          <p:cNvPicPr preferRelativeResize="0"/>
          <p:nvPr/>
        </p:nvPicPr>
        <p:blipFill>
          <a:blip r:embed="rId3">
            <a:alphaModFix/>
          </a:blip>
          <a:stretch>
            <a:fillRect/>
          </a:stretch>
        </p:blipFill>
        <p:spPr>
          <a:xfrm>
            <a:off x="6781625" y="307075"/>
            <a:ext cx="1962474" cy="426825"/>
          </a:xfrm>
          <a:prstGeom prst="rect">
            <a:avLst/>
          </a:prstGeom>
          <a:noFill/>
          <a:ln>
            <a:noFill/>
          </a:ln>
        </p:spPr>
      </p:pic>
      <p:cxnSp>
        <p:nvCxnSpPr>
          <p:cNvPr id="12" name="Google Shape;12;p2"/>
          <p:cNvCxnSpPr/>
          <p:nvPr/>
        </p:nvCxnSpPr>
        <p:spPr>
          <a:xfrm>
            <a:off x="3419675" y="2865775"/>
            <a:ext cx="1152600" cy="0"/>
          </a:xfrm>
          <a:prstGeom prst="straightConnector1">
            <a:avLst/>
          </a:prstGeom>
          <a:noFill/>
          <a:ln w="28575" cap="flat" cmpd="sng">
            <a:solidFill>
              <a:srgbClr val="4B22F4"/>
            </a:solidFill>
            <a:prstDash val="solid"/>
            <a:round/>
            <a:headEnd type="none" w="med" len="med"/>
            <a:tailEnd type="none" w="med" len="med"/>
          </a:ln>
        </p:spPr>
      </p:cxnSp>
      <p:sp>
        <p:nvSpPr>
          <p:cNvPr id="13" name="Google Shape;13;p2"/>
          <p:cNvSpPr txBox="1">
            <a:spLocks noGrp="1"/>
          </p:cNvSpPr>
          <p:nvPr>
            <p:ph type="subTitle" idx="1"/>
          </p:nvPr>
        </p:nvSpPr>
        <p:spPr>
          <a:xfrm>
            <a:off x="3282075" y="1608300"/>
            <a:ext cx="5279400" cy="462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300" b="1">
                <a:solidFill>
                  <a:srgbClr val="000000"/>
                </a:solidFill>
                <a:latin typeface="Consolas"/>
                <a:ea typeface="Consolas"/>
                <a:cs typeface="Consolas"/>
                <a:sym typeface="Consolas"/>
              </a:defRPr>
            </a:lvl1pPr>
            <a:lvl2pPr lvl="1" rtl="0">
              <a:spcBef>
                <a:spcPts val="0"/>
              </a:spcBef>
              <a:spcAft>
                <a:spcPts val="0"/>
              </a:spcAft>
              <a:buNone/>
              <a:defRPr sz="2300">
                <a:solidFill>
                  <a:srgbClr val="000000"/>
                </a:solidFill>
                <a:latin typeface="Consolas"/>
                <a:ea typeface="Consolas"/>
                <a:cs typeface="Consolas"/>
                <a:sym typeface="Consolas"/>
              </a:defRPr>
            </a:lvl2pPr>
            <a:lvl3pPr lvl="2" rtl="0">
              <a:spcBef>
                <a:spcPts val="0"/>
              </a:spcBef>
              <a:spcAft>
                <a:spcPts val="0"/>
              </a:spcAft>
              <a:buNone/>
              <a:defRPr sz="2300">
                <a:solidFill>
                  <a:srgbClr val="000000"/>
                </a:solidFill>
                <a:latin typeface="Consolas"/>
                <a:ea typeface="Consolas"/>
                <a:cs typeface="Consolas"/>
                <a:sym typeface="Consolas"/>
              </a:defRPr>
            </a:lvl3pPr>
            <a:lvl4pPr lvl="3" rtl="0">
              <a:spcBef>
                <a:spcPts val="0"/>
              </a:spcBef>
              <a:spcAft>
                <a:spcPts val="0"/>
              </a:spcAft>
              <a:buNone/>
              <a:defRPr sz="2300">
                <a:solidFill>
                  <a:srgbClr val="000000"/>
                </a:solidFill>
                <a:latin typeface="Consolas"/>
                <a:ea typeface="Consolas"/>
                <a:cs typeface="Consolas"/>
                <a:sym typeface="Consolas"/>
              </a:defRPr>
            </a:lvl4pPr>
            <a:lvl5pPr lvl="4" rtl="0">
              <a:spcBef>
                <a:spcPts val="0"/>
              </a:spcBef>
              <a:spcAft>
                <a:spcPts val="0"/>
              </a:spcAft>
              <a:buNone/>
              <a:defRPr sz="2300">
                <a:solidFill>
                  <a:srgbClr val="000000"/>
                </a:solidFill>
                <a:latin typeface="Consolas"/>
                <a:ea typeface="Consolas"/>
                <a:cs typeface="Consolas"/>
                <a:sym typeface="Consolas"/>
              </a:defRPr>
            </a:lvl5pPr>
            <a:lvl6pPr lvl="5" rtl="0">
              <a:spcBef>
                <a:spcPts val="0"/>
              </a:spcBef>
              <a:spcAft>
                <a:spcPts val="0"/>
              </a:spcAft>
              <a:buNone/>
              <a:defRPr sz="2300">
                <a:solidFill>
                  <a:srgbClr val="000000"/>
                </a:solidFill>
                <a:latin typeface="Consolas"/>
                <a:ea typeface="Consolas"/>
                <a:cs typeface="Consolas"/>
                <a:sym typeface="Consolas"/>
              </a:defRPr>
            </a:lvl6pPr>
            <a:lvl7pPr lvl="6" rtl="0">
              <a:spcBef>
                <a:spcPts val="0"/>
              </a:spcBef>
              <a:spcAft>
                <a:spcPts val="0"/>
              </a:spcAft>
              <a:buNone/>
              <a:defRPr sz="2300">
                <a:solidFill>
                  <a:srgbClr val="000000"/>
                </a:solidFill>
                <a:latin typeface="Consolas"/>
                <a:ea typeface="Consolas"/>
                <a:cs typeface="Consolas"/>
                <a:sym typeface="Consolas"/>
              </a:defRPr>
            </a:lvl7pPr>
            <a:lvl8pPr lvl="7" rtl="0">
              <a:spcBef>
                <a:spcPts val="0"/>
              </a:spcBef>
              <a:spcAft>
                <a:spcPts val="0"/>
              </a:spcAft>
              <a:buNone/>
              <a:defRPr sz="2300">
                <a:solidFill>
                  <a:srgbClr val="000000"/>
                </a:solidFill>
                <a:latin typeface="Consolas"/>
                <a:ea typeface="Consolas"/>
                <a:cs typeface="Consolas"/>
                <a:sym typeface="Consolas"/>
              </a:defRPr>
            </a:lvl8pPr>
            <a:lvl9pPr lvl="8" rtl="0">
              <a:spcBef>
                <a:spcPts val="0"/>
              </a:spcBef>
              <a:spcAft>
                <a:spcPts val="0"/>
              </a:spcAft>
              <a:buNone/>
              <a:defRPr sz="2300">
                <a:solidFill>
                  <a:srgbClr val="000000"/>
                </a:solidFill>
                <a:latin typeface="Consolas"/>
                <a:ea typeface="Consolas"/>
                <a:cs typeface="Consolas"/>
                <a:sym typeface="Consolas"/>
              </a:defRPr>
            </a:lvl9pPr>
          </a:lstStyle>
          <a:p>
            <a:endParaRPr/>
          </a:p>
        </p:txBody>
      </p:sp>
      <p:sp>
        <p:nvSpPr>
          <p:cNvPr id="14" name="Google Shape;14;p2"/>
          <p:cNvSpPr txBox="1">
            <a:spLocks noGrp="1"/>
          </p:cNvSpPr>
          <p:nvPr>
            <p:ph type="title"/>
          </p:nvPr>
        </p:nvSpPr>
        <p:spPr>
          <a:xfrm>
            <a:off x="3246675" y="2152750"/>
            <a:ext cx="4779600" cy="558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4000" b="1">
                <a:latin typeface="Consolas"/>
                <a:ea typeface="Consolas"/>
                <a:cs typeface="Consolas"/>
                <a:sym typeface="Consolas"/>
              </a:defRPr>
            </a:lvl1pPr>
            <a:lvl2pPr lvl="1">
              <a:spcBef>
                <a:spcPts val="0"/>
              </a:spcBef>
              <a:spcAft>
                <a:spcPts val="0"/>
              </a:spcAft>
              <a:buNone/>
              <a:defRPr sz="4000" b="1">
                <a:latin typeface="Consolas"/>
                <a:ea typeface="Consolas"/>
                <a:cs typeface="Consolas"/>
                <a:sym typeface="Consolas"/>
              </a:defRPr>
            </a:lvl2pPr>
            <a:lvl3pPr lvl="2">
              <a:spcBef>
                <a:spcPts val="0"/>
              </a:spcBef>
              <a:spcAft>
                <a:spcPts val="0"/>
              </a:spcAft>
              <a:buNone/>
              <a:defRPr sz="4000" b="1">
                <a:latin typeface="Consolas"/>
                <a:ea typeface="Consolas"/>
                <a:cs typeface="Consolas"/>
                <a:sym typeface="Consolas"/>
              </a:defRPr>
            </a:lvl3pPr>
            <a:lvl4pPr lvl="3">
              <a:spcBef>
                <a:spcPts val="0"/>
              </a:spcBef>
              <a:spcAft>
                <a:spcPts val="0"/>
              </a:spcAft>
              <a:buNone/>
              <a:defRPr sz="4000" b="1">
                <a:latin typeface="Consolas"/>
                <a:ea typeface="Consolas"/>
                <a:cs typeface="Consolas"/>
                <a:sym typeface="Consolas"/>
              </a:defRPr>
            </a:lvl4pPr>
            <a:lvl5pPr lvl="4">
              <a:spcBef>
                <a:spcPts val="0"/>
              </a:spcBef>
              <a:spcAft>
                <a:spcPts val="0"/>
              </a:spcAft>
              <a:buNone/>
              <a:defRPr sz="4000" b="1">
                <a:latin typeface="Consolas"/>
                <a:ea typeface="Consolas"/>
                <a:cs typeface="Consolas"/>
                <a:sym typeface="Consolas"/>
              </a:defRPr>
            </a:lvl5pPr>
            <a:lvl6pPr lvl="5">
              <a:spcBef>
                <a:spcPts val="0"/>
              </a:spcBef>
              <a:spcAft>
                <a:spcPts val="0"/>
              </a:spcAft>
              <a:buNone/>
              <a:defRPr sz="4000" b="1">
                <a:latin typeface="Consolas"/>
                <a:ea typeface="Consolas"/>
                <a:cs typeface="Consolas"/>
                <a:sym typeface="Consolas"/>
              </a:defRPr>
            </a:lvl6pPr>
            <a:lvl7pPr lvl="6">
              <a:spcBef>
                <a:spcPts val="0"/>
              </a:spcBef>
              <a:spcAft>
                <a:spcPts val="0"/>
              </a:spcAft>
              <a:buNone/>
              <a:defRPr sz="4000" b="1">
                <a:latin typeface="Consolas"/>
                <a:ea typeface="Consolas"/>
                <a:cs typeface="Consolas"/>
                <a:sym typeface="Consolas"/>
              </a:defRPr>
            </a:lvl7pPr>
            <a:lvl8pPr lvl="7">
              <a:spcBef>
                <a:spcPts val="0"/>
              </a:spcBef>
              <a:spcAft>
                <a:spcPts val="0"/>
              </a:spcAft>
              <a:buNone/>
              <a:defRPr sz="4000" b="1">
                <a:latin typeface="Consolas"/>
                <a:ea typeface="Consolas"/>
                <a:cs typeface="Consolas"/>
                <a:sym typeface="Consolas"/>
              </a:defRPr>
            </a:lvl8pPr>
            <a:lvl9pPr lvl="8">
              <a:spcBef>
                <a:spcPts val="0"/>
              </a:spcBef>
              <a:spcAft>
                <a:spcPts val="0"/>
              </a:spcAft>
              <a:buNone/>
              <a:defRPr sz="4000" b="1">
                <a:latin typeface="Consolas"/>
                <a:ea typeface="Consolas"/>
                <a:cs typeface="Consolas"/>
                <a:sym typeface="Consolas"/>
              </a:defRPr>
            </a:lvl9pPr>
          </a:lstStyle>
          <a:p>
            <a:endParaRPr/>
          </a:p>
        </p:txBody>
      </p:sp>
      <p:sp>
        <p:nvSpPr>
          <p:cNvPr id="15" name="Google Shape;15;p2"/>
          <p:cNvSpPr txBox="1">
            <a:spLocks noGrp="1"/>
          </p:cNvSpPr>
          <p:nvPr>
            <p:ph type="subTitle" idx="2"/>
          </p:nvPr>
        </p:nvSpPr>
        <p:spPr>
          <a:xfrm>
            <a:off x="3282075" y="2979900"/>
            <a:ext cx="5279400" cy="462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300">
                <a:latin typeface="Consolas"/>
                <a:ea typeface="Consolas"/>
                <a:cs typeface="Consolas"/>
                <a:sym typeface="Consolas"/>
              </a:defRPr>
            </a:lvl1pPr>
            <a:lvl2pPr lvl="1" rtl="0">
              <a:spcBef>
                <a:spcPts val="0"/>
              </a:spcBef>
              <a:spcAft>
                <a:spcPts val="0"/>
              </a:spcAft>
              <a:buNone/>
              <a:defRPr sz="2300">
                <a:latin typeface="Consolas"/>
                <a:ea typeface="Consolas"/>
                <a:cs typeface="Consolas"/>
                <a:sym typeface="Consolas"/>
              </a:defRPr>
            </a:lvl2pPr>
            <a:lvl3pPr lvl="2" rtl="0">
              <a:spcBef>
                <a:spcPts val="0"/>
              </a:spcBef>
              <a:spcAft>
                <a:spcPts val="0"/>
              </a:spcAft>
              <a:buNone/>
              <a:defRPr sz="2300">
                <a:latin typeface="Consolas"/>
                <a:ea typeface="Consolas"/>
                <a:cs typeface="Consolas"/>
                <a:sym typeface="Consolas"/>
              </a:defRPr>
            </a:lvl3pPr>
            <a:lvl4pPr lvl="3" rtl="0">
              <a:spcBef>
                <a:spcPts val="0"/>
              </a:spcBef>
              <a:spcAft>
                <a:spcPts val="0"/>
              </a:spcAft>
              <a:buNone/>
              <a:defRPr sz="2300">
                <a:latin typeface="Consolas"/>
                <a:ea typeface="Consolas"/>
                <a:cs typeface="Consolas"/>
                <a:sym typeface="Consolas"/>
              </a:defRPr>
            </a:lvl4pPr>
            <a:lvl5pPr lvl="4" rtl="0">
              <a:spcBef>
                <a:spcPts val="0"/>
              </a:spcBef>
              <a:spcAft>
                <a:spcPts val="0"/>
              </a:spcAft>
              <a:buNone/>
              <a:defRPr sz="2300">
                <a:latin typeface="Consolas"/>
                <a:ea typeface="Consolas"/>
                <a:cs typeface="Consolas"/>
                <a:sym typeface="Consolas"/>
              </a:defRPr>
            </a:lvl5pPr>
            <a:lvl6pPr lvl="5" rtl="0">
              <a:spcBef>
                <a:spcPts val="0"/>
              </a:spcBef>
              <a:spcAft>
                <a:spcPts val="0"/>
              </a:spcAft>
              <a:buNone/>
              <a:defRPr sz="2300">
                <a:latin typeface="Consolas"/>
                <a:ea typeface="Consolas"/>
                <a:cs typeface="Consolas"/>
                <a:sym typeface="Consolas"/>
              </a:defRPr>
            </a:lvl6pPr>
            <a:lvl7pPr lvl="6" rtl="0">
              <a:spcBef>
                <a:spcPts val="0"/>
              </a:spcBef>
              <a:spcAft>
                <a:spcPts val="0"/>
              </a:spcAft>
              <a:buNone/>
              <a:defRPr sz="2300">
                <a:latin typeface="Consolas"/>
                <a:ea typeface="Consolas"/>
                <a:cs typeface="Consolas"/>
                <a:sym typeface="Consolas"/>
              </a:defRPr>
            </a:lvl7pPr>
            <a:lvl8pPr lvl="7" rtl="0">
              <a:spcBef>
                <a:spcPts val="0"/>
              </a:spcBef>
              <a:spcAft>
                <a:spcPts val="0"/>
              </a:spcAft>
              <a:buNone/>
              <a:defRPr sz="2300">
                <a:latin typeface="Consolas"/>
                <a:ea typeface="Consolas"/>
                <a:cs typeface="Consolas"/>
                <a:sym typeface="Consolas"/>
              </a:defRPr>
            </a:lvl8pPr>
            <a:lvl9pPr lvl="8" rtl="0">
              <a:spcBef>
                <a:spcPts val="0"/>
              </a:spcBef>
              <a:spcAft>
                <a:spcPts val="0"/>
              </a:spcAft>
              <a:buNone/>
              <a:defRPr sz="2300">
                <a:latin typeface="Consolas"/>
                <a:ea typeface="Consolas"/>
                <a:cs typeface="Consolas"/>
                <a:sym typeface="Consola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s"/>
              <a:t>‹Nr.›</a:t>
            </a:fld>
            <a:endParaRPr/>
          </a:p>
        </p:txBody>
      </p:sp>
      <p:sp>
        <p:nvSpPr>
          <p:cNvPr id="18" name="Google Shape;18;p3"/>
          <p:cNvSpPr txBox="1">
            <a:spLocks noGrp="1"/>
          </p:cNvSpPr>
          <p:nvPr>
            <p:ph type="subTitle" idx="1"/>
          </p:nvPr>
        </p:nvSpPr>
        <p:spPr>
          <a:xfrm>
            <a:off x="404700" y="97900"/>
            <a:ext cx="3433200" cy="4503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2500">
                <a:latin typeface="Consolas"/>
                <a:ea typeface="Consolas"/>
                <a:cs typeface="Consolas"/>
                <a:sym typeface="Consolas"/>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19" name="Google Shape;19;p3"/>
          <p:cNvSpPr txBox="1">
            <a:spLocks noGrp="1"/>
          </p:cNvSpPr>
          <p:nvPr>
            <p:ph type="body" idx="2"/>
          </p:nvPr>
        </p:nvSpPr>
        <p:spPr>
          <a:xfrm>
            <a:off x="639675" y="1338100"/>
            <a:ext cx="7062600" cy="2891700"/>
          </a:xfrm>
          <a:prstGeom prst="rect">
            <a:avLst/>
          </a:prstGeom>
          <a:noFill/>
          <a:ln>
            <a:noFill/>
          </a:ln>
        </p:spPr>
        <p:txBody>
          <a:bodyPr spcFirstLastPara="1" wrap="square" lIns="91425" tIns="91425" rIns="91425" bIns="91425" anchor="t" anchorCtr="0">
            <a:noAutofit/>
          </a:bodyPr>
          <a:lstStyle>
            <a:lvl1pPr marL="457200" lvl="0" indent="-330200">
              <a:spcBef>
                <a:spcPts val="0"/>
              </a:spcBef>
              <a:spcAft>
                <a:spcPts val="0"/>
              </a:spcAft>
              <a:buSzPts val="1600"/>
              <a:buFont typeface="Consolas"/>
              <a:buChar char="●"/>
              <a:defRPr sz="1600">
                <a:latin typeface="Consolas"/>
                <a:ea typeface="Consolas"/>
                <a:cs typeface="Consolas"/>
                <a:sym typeface="Consolas"/>
              </a:defRPr>
            </a:lvl1pPr>
            <a:lvl2pPr marL="914400" lvl="1" indent="-330200">
              <a:spcBef>
                <a:spcPts val="0"/>
              </a:spcBef>
              <a:spcAft>
                <a:spcPts val="0"/>
              </a:spcAft>
              <a:buSzPts val="1600"/>
              <a:buFont typeface="Consolas"/>
              <a:buChar char="○"/>
              <a:defRPr sz="1600">
                <a:latin typeface="Consolas"/>
                <a:ea typeface="Consolas"/>
                <a:cs typeface="Consolas"/>
                <a:sym typeface="Consolas"/>
              </a:defRPr>
            </a:lvl2pPr>
            <a:lvl3pPr marL="1371600" lvl="2" indent="-330200">
              <a:spcBef>
                <a:spcPts val="0"/>
              </a:spcBef>
              <a:spcAft>
                <a:spcPts val="0"/>
              </a:spcAft>
              <a:buSzPts val="1600"/>
              <a:buFont typeface="Consolas"/>
              <a:buChar char="■"/>
              <a:defRPr sz="1600">
                <a:latin typeface="Consolas"/>
                <a:ea typeface="Consolas"/>
                <a:cs typeface="Consolas"/>
                <a:sym typeface="Consolas"/>
              </a:defRPr>
            </a:lvl3pPr>
            <a:lvl4pPr marL="1828800" lvl="3" indent="-330200">
              <a:spcBef>
                <a:spcPts val="0"/>
              </a:spcBef>
              <a:spcAft>
                <a:spcPts val="0"/>
              </a:spcAft>
              <a:buSzPts val="1600"/>
              <a:buFont typeface="Consolas"/>
              <a:buChar char="●"/>
              <a:defRPr sz="1600">
                <a:latin typeface="Consolas"/>
                <a:ea typeface="Consolas"/>
                <a:cs typeface="Consolas"/>
                <a:sym typeface="Consolas"/>
              </a:defRPr>
            </a:lvl4pPr>
            <a:lvl5pPr marL="2286000" lvl="4" indent="-330200">
              <a:spcBef>
                <a:spcPts val="0"/>
              </a:spcBef>
              <a:spcAft>
                <a:spcPts val="0"/>
              </a:spcAft>
              <a:buSzPts val="1600"/>
              <a:buFont typeface="Consolas"/>
              <a:buChar char="○"/>
              <a:defRPr sz="1600">
                <a:latin typeface="Consolas"/>
                <a:ea typeface="Consolas"/>
                <a:cs typeface="Consolas"/>
                <a:sym typeface="Consolas"/>
              </a:defRPr>
            </a:lvl5pPr>
            <a:lvl6pPr marL="2743200" lvl="5" indent="-330200">
              <a:spcBef>
                <a:spcPts val="0"/>
              </a:spcBef>
              <a:spcAft>
                <a:spcPts val="0"/>
              </a:spcAft>
              <a:buSzPts val="1600"/>
              <a:buFont typeface="Consolas"/>
              <a:buChar char="■"/>
              <a:defRPr sz="1600">
                <a:latin typeface="Consolas"/>
                <a:ea typeface="Consolas"/>
                <a:cs typeface="Consolas"/>
                <a:sym typeface="Consolas"/>
              </a:defRPr>
            </a:lvl6pPr>
            <a:lvl7pPr marL="3200400" lvl="6" indent="-330200">
              <a:spcBef>
                <a:spcPts val="0"/>
              </a:spcBef>
              <a:spcAft>
                <a:spcPts val="0"/>
              </a:spcAft>
              <a:buSzPts val="1600"/>
              <a:buFont typeface="Consolas"/>
              <a:buChar char="●"/>
              <a:defRPr sz="1600">
                <a:latin typeface="Consolas"/>
                <a:ea typeface="Consolas"/>
                <a:cs typeface="Consolas"/>
                <a:sym typeface="Consolas"/>
              </a:defRPr>
            </a:lvl7pPr>
            <a:lvl8pPr marL="3657600" lvl="7" indent="-330200">
              <a:spcBef>
                <a:spcPts val="0"/>
              </a:spcBef>
              <a:spcAft>
                <a:spcPts val="0"/>
              </a:spcAft>
              <a:buSzPts val="1600"/>
              <a:buFont typeface="Consolas"/>
              <a:buChar char="○"/>
              <a:defRPr sz="1600">
                <a:latin typeface="Consolas"/>
                <a:ea typeface="Consolas"/>
                <a:cs typeface="Consolas"/>
                <a:sym typeface="Consolas"/>
              </a:defRPr>
            </a:lvl8pPr>
            <a:lvl9pPr marL="4114800" lvl="8" indent="-330200">
              <a:spcBef>
                <a:spcPts val="0"/>
              </a:spcBef>
              <a:spcAft>
                <a:spcPts val="0"/>
              </a:spcAft>
              <a:buSzPts val="1600"/>
              <a:buFont typeface="Consolas"/>
              <a:buChar char="■"/>
              <a:defRPr sz="1600">
                <a:latin typeface="Consolas"/>
                <a:ea typeface="Consolas"/>
                <a:cs typeface="Consolas"/>
                <a:sym typeface="Consolas"/>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seño personalizado 1">
  <p:cSld name="CUSTOM">
    <p:spTree>
      <p:nvGrpSpPr>
        <p:cNvPr id="1" name="Shape 55"/>
        <p:cNvGrpSpPr/>
        <p:nvPr/>
      </p:nvGrpSpPr>
      <p:grpSpPr>
        <a:xfrm>
          <a:off x="0" y="0"/>
          <a:ext cx="0" cy="0"/>
          <a:chOff x="0" y="0"/>
          <a:chExt cx="0" cy="0"/>
        </a:xfrm>
      </p:grpSpPr>
      <p:sp>
        <p:nvSpPr>
          <p:cNvPr id="56" name="Google Shape;56;p9"/>
          <p:cNvSpPr txBox="1">
            <a:spLocks noGrp="1"/>
          </p:cNvSpPr>
          <p:nvPr>
            <p:ph type="subTitle" idx="1"/>
          </p:nvPr>
        </p:nvSpPr>
        <p:spPr>
          <a:xfrm>
            <a:off x="404700" y="97900"/>
            <a:ext cx="3433200" cy="4503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2500">
                <a:latin typeface="Consolas"/>
                <a:ea typeface="Consolas"/>
                <a:cs typeface="Consolas"/>
                <a:sym typeface="Consola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 name="Google Shape;57;p9"/>
          <p:cNvSpPr txBox="1">
            <a:spLocks noGrp="1"/>
          </p:cNvSpPr>
          <p:nvPr>
            <p:ph type="body" idx="2"/>
          </p:nvPr>
        </p:nvSpPr>
        <p:spPr>
          <a:xfrm>
            <a:off x="718025" y="915150"/>
            <a:ext cx="3570300" cy="3313200"/>
          </a:xfrm>
          <a:prstGeom prst="rect">
            <a:avLst/>
          </a:prstGeom>
          <a:noFill/>
          <a:ln>
            <a:noFill/>
          </a:ln>
        </p:spPr>
        <p:txBody>
          <a:bodyPr spcFirstLastPara="1" wrap="square" lIns="91425" tIns="91425" rIns="91425" bIns="91425" anchor="t" anchorCtr="0">
            <a:noAutofit/>
          </a:bodyPr>
          <a:lstStyle>
            <a:lvl1pPr marL="457200" lvl="0" indent="-330200">
              <a:spcBef>
                <a:spcPts val="0"/>
              </a:spcBef>
              <a:spcAft>
                <a:spcPts val="0"/>
              </a:spcAft>
              <a:buSzPts val="1600"/>
              <a:buFont typeface="Consolas"/>
              <a:buChar char="●"/>
              <a:defRPr sz="1600">
                <a:latin typeface="Consolas"/>
                <a:ea typeface="Consolas"/>
                <a:cs typeface="Consolas"/>
                <a:sym typeface="Consolas"/>
              </a:defRPr>
            </a:lvl1pPr>
            <a:lvl2pPr marL="914400" lvl="1" indent="-330200">
              <a:spcBef>
                <a:spcPts val="0"/>
              </a:spcBef>
              <a:spcAft>
                <a:spcPts val="0"/>
              </a:spcAft>
              <a:buSzPts val="1600"/>
              <a:buFont typeface="Consolas"/>
              <a:buChar char="○"/>
              <a:defRPr sz="1600">
                <a:latin typeface="Consolas"/>
                <a:ea typeface="Consolas"/>
                <a:cs typeface="Consolas"/>
                <a:sym typeface="Consolas"/>
              </a:defRPr>
            </a:lvl2pPr>
            <a:lvl3pPr marL="1371600" lvl="2" indent="-330200">
              <a:spcBef>
                <a:spcPts val="0"/>
              </a:spcBef>
              <a:spcAft>
                <a:spcPts val="0"/>
              </a:spcAft>
              <a:buSzPts val="1600"/>
              <a:buFont typeface="Consolas"/>
              <a:buChar char="■"/>
              <a:defRPr sz="1600">
                <a:latin typeface="Consolas"/>
                <a:ea typeface="Consolas"/>
                <a:cs typeface="Consolas"/>
                <a:sym typeface="Consolas"/>
              </a:defRPr>
            </a:lvl3pPr>
            <a:lvl4pPr marL="1828800" lvl="3" indent="-330200">
              <a:spcBef>
                <a:spcPts val="0"/>
              </a:spcBef>
              <a:spcAft>
                <a:spcPts val="0"/>
              </a:spcAft>
              <a:buSzPts val="1600"/>
              <a:buFont typeface="Consolas"/>
              <a:buChar char="●"/>
              <a:defRPr sz="1600">
                <a:latin typeface="Consolas"/>
                <a:ea typeface="Consolas"/>
                <a:cs typeface="Consolas"/>
                <a:sym typeface="Consolas"/>
              </a:defRPr>
            </a:lvl4pPr>
            <a:lvl5pPr marL="2286000" lvl="4" indent="-330200">
              <a:spcBef>
                <a:spcPts val="0"/>
              </a:spcBef>
              <a:spcAft>
                <a:spcPts val="0"/>
              </a:spcAft>
              <a:buSzPts val="1600"/>
              <a:buFont typeface="Consolas"/>
              <a:buChar char="○"/>
              <a:defRPr sz="1600">
                <a:latin typeface="Consolas"/>
                <a:ea typeface="Consolas"/>
                <a:cs typeface="Consolas"/>
                <a:sym typeface="Consolas"/>
              </a:defRPr>
            </a:lvl5pPr>
            <a:lvl6pPr marL="2743200" lvl="5" indent="-330200">
              <a:spcBef>
                <a:spcPts val="0"/>
              </a:spcBef>
              <a:spcAft>
                <a:spcPts val="0"/>
              </a:spcAft>
              <a:buSzPts val="1600"/>
              <a:buFont typeface="Consolas"/>
              <a:buChar char="■"/>
              <a:defRPr sz="1600">
                <a:latin typeface="Consolas"/>
                <a:ea typeface="Consolas"/>
                <a:cs typeface="Consolas"/>
                <a:sym typeface="Consolas"/>
              </a:defRPr>
            </a:lvl6pPr>
            <a:lvl7pPr marL="3200400" lvl="6" indent="-330200">
              <a:spcBef>
                <a:spcPts val="0"/>
              </a:spcBef>
              <a:spcAft>
                <a:spcPts val="0"/>
              </a:spcAft>
              <a:buSzPts val="1600"/>
              <a:buFont typeface="Consolas"/>
              <a:buChar char="●"/>
              <a:defRPr sz="1600">
                <a:latin typeface="Consolas"/>
                <a:ea typeface="Consolas"/>
                <a:cs typeface="Consolas"/>
                <a:sym typeface="Consolas"/>
              </a:defRPr>
            </a:lvl7pPr>
            <a:lvl8pPr marL="3657600" lvl="7" indent="-330200">
              <a:spcBef>
                <a:spcPts val="0"/>
              </a:spcBef>
              <a:spcAft>
                <a:spcPts val="0"/>
              </a:spcAft>
              <a:buSzPts val="1600"/>
              <a:buFont typeface="Consolas"/>
              <a:buChar char="○"/>
              <a:defRPr sz="1600">
                <a:latin typeface="Consolas"/>
                <a:ea typeface="Consolas"/>
                <a:cs typeface="Consolas"/>
                <a:sym typeface="Consolas"/>
              </a:defRPr>
            </a:lvl8pPr>
            <a:lvl9pPr marL="4114800" lvl="8" indent="-330200">
              <a:spcBef>
                <a:spcPts val="0"/>
              </a:spcBef>
              <a:spcAft>
                <a:spcPts val="0"/>
              </a:spcAft>
              <a:buSzPts val="1600"/>
              <a:buFont typeface="Consolas"/>
              <a:buChar char="■"/>
              <a:defRPr sz="1600">
                <a:latin typeface="Consolas"/>
                <a:ea typeface="Consolas"/>
                <a:cs typeface="Consolas"/>
                <a:sym typeface="Consolas"/>
              </a:defRPr>
            </a:lvl9pPr>
          </a:lstStyle>
          <a:p>
            <a:endParaRPr/>
          </a:p>
        </p:txBody>
      </p:sp>
      <p:sp>
        <p:nvSpPr>
          <p:cNvPr id="58" name="Google Shape;58;p9"/>
          <p:cNvSpPr txBox="1">
            <a:spLocks noGrp="1"/>
          </p:cNvSpPr>
          <p:nvPr>
            <p:ph type="body" idx="3"/>
          </p:nvPr>
        </p:nvSpPr>
        <p:spPr>
          <a:xfrm>
            <a:off x="4649725" y="915150"/>
            <a:ext cx="3570300" cy="3313200"/>
          </a:xfrm>
          <a:prstGeom prst="rect">
            <a:avLst/>
          </a:prstGeom>
          <a:noFill/>
          <a:ln>
            <a:noFill/>
          </a:ln>
        </p:spPr>
        <p:txBody>
          <a:bodyPr spcFirstLastPara="1" wrap="square" lIns="91425" tIns="91425" rIns="91425" bIns="91425" anchor="t" anchorCtr="0">
            <a:noAutofit/>
          </a:bodyPr>
          <a:lstStyle>
            <a:lvl1pPr marL="457200" lvl="0" indent="-330200" rtl="0">
              <a:spcBef>
                <a:spcPts val="0"/>
              </a:spcBef>
              <a:spcAft>
                <a:spcPts val="0"/>
              </a:spcAft>
              <a:buSzPts val="1600"/>
              <a:buFont typeface="Consolas"/>
              <a:buChar char="●"/>
              <a:defRPr sz="1600">
                <a:latin typeface="Consolas"/>
                <a:ea typeface="Consolas"/>
                <a:cs typeface="Consolas"/>
                <a:sym typeface="Consolas"/>
              </a:defRPr>
            </a:lvl1pPr>
            <a:lvl2pPr marL="914400" lvl="1" indent="-330200" rtl="0">
              <a:spcBef>
                <a:spcPts val="0"/>
              </a:spcBef>
              <a:spcAft>
                <a:spcPts val="0"/>
              </a:spcAft>
              <a:buSzPts val="1600"/>
              <a:buFont typeface="Consolas"/>
              <a:buChar char="○"/>
              <a:defRPr sz="1600">
                <a:latin typeface="Consolas"/>
                <a:ea typeface="Consolas"/>
                <a:cs typeface="Consolas"/>
                <a:sym typeface="Consolas"/>
              </a:defRPr>
            </a:lvl2pPr>
            <a:lvl3pPr marL="1371600" lvl="2" indent="-330200" rtl="0">
              <a:spcBef>
                <a:spcPts val="0"/>
              </a:spcBef>
              <a:spcAft>
                <a:spcPts val="0"/>
              </a:spcAft>
              <a:buSzPts val="1600"/>
              <a:buFont typeface="Consolas"/>
              <a:buChar char="■"/>
              <a:defRPr sz="1600">
                <a:latin typeface="Consolas"/>
                <a:ea typeface="Consolas"/>
                <a:cs typeface="Consolas"/>
                <a:sym typeface="Consolas"/>
              </a:defRPr>
            </a:lvl3pPr>
            <a:lvl4pPr marL="1828800" lvl="3" indent="-330200" rtl="0">
              <a:spcBef>
                <a:spcPts val="0"/>
              </a:spcBef>
              <a:spcAft>
                <a:spcPts val="0"/>
              </a:spcAft>
              <a:buSzPts val="1600"/>
              <a:buFont typeface="Consolas"/>
              <a:buChar char="●"/>
              <a:defRPr sz="1600">
                <a:latin typeface="Consolas"/>
                <a:ea typeface="Consolas"/>
                <a:cs typeface="Consolas"/>
                <a:sym typeface="Consolas"/>
              </a:defRPr>
            </a:lvl4pPr>
            <a:lvl5pPr marL="2286000" lvl="4" indent="-330200" rtl="0">
              <a:spcBef>
                <a:spcPts val="0"/>
              </a:spcBef>
              <a:spcAft>
                <a:spcPts val="0"/>
              </a:spcAft>
              <a:buSzPts val="1600"/>
              <a:buFont typeface="Consolas"/>
              <a:buChar char="○"/>
              <a:defRPr sz="1600">
                <a:latin typeface="Consolas"/>
                <a:ea typeface="Consolas"/>
                <a:cs typeface="Consolas"/>
                <a:sym typeface="Consolas"/>
              </a:defRPr>
            </a:lvl5pPr>
            <a:lvl6pPr marL="2743200" lvl="5" indent="-330200" rtl="0">
              <a:spcBef>
                <a:spcPts val="0"/>
              </a:spcBef>
              <a:spcAft>
                <a:spcPts val="0"/>
              </a:spcAft>
              <a:buSzPts val="1600"/>
              <a:buFont typeface="Consolas"/>
              <a:buChar char="■"/>
              <a:defRPr sz="1600">
                <a:latin typeface="Consolas"/>
                <a:ea typeface="Consolas"/>
                <a:cs typeface="Consolas"/>
                <a:sym typeface="Consolas"/>
              </a:defRPr>
            </a:lvl6pPr>
            <a:lvl7pPr marL="3200400" lvl="6" indent="-330200" rtl="0">
              <a:spcBef>
                <a:spcPts val="0"/>
              </a:spcBef>
              <a:spcAft>
                <a:spcPts val="0"/>
              </a:spcAft>
              <a:buSzPts val="1600"/>
              <a:buFont typeface="Consolas"/>
              <a:buChar char="●"/>
              <a:defRPr sz="1600">
                <a:latin typeface="Consolas"/>
                <a:ea typeface="Consolas"/>
                <a:cs typeface="Consolas"/>
                <a:sym typeface="Consolas"/>
              </a:defRPr>
            </a:lvl7pPr>
            <a:lvl8pPr marL="3657600" lvl="7" indent="-330200" rtl="0">
              <a:spcBef>
                <a:spcPts val="0"/>
              </a:spcBef>
              <a:spcAft>
                <a:spcPts val="0"/>
              </a:spcAft>
              <a:buSzPts val="1600"/>
              <a:buFont typeface="Consolas"/>
              <a:buChar char="○"/>
              <a:defRPr sz="1600">
                <a:latin typeface="Consolas"/>
                <a:ea typeface="Consolas"/>
                <a:cs typeface="Consolas"/>
                <a:sym typeface="Consolas"/>
              </a:defRPr>
            </a:lvl8pPr>
            <a:lvl9pPr marL="4114800" lvl="8" indent="-330200" rtl="0">
              <a:spcBef>
                <a:spcPts val="0"/>
              </a:spcBef>
              <a:spcAft>
                <a:spcPts val="0"/>
              </a:spcAft>
              <a:buSzPts val="1600"/>
              <a:buFont typeface="Consolas"/>
              <a:buChar char="■"/>
              <a:defRPr sz="1600">
                <a:latin typeface="Consolas"/>
                <a:ea typeface="Consolas"/>
                <a:cs typeface="Consolas"/>
                <a:sym typeface="Consola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4"/>
        <p:cNvGrpSpPr/>
        <p:nvPr/>
      </p:nvGrpSpPr>
      <p:grpSpPr>
        <a:xfrm>
          <a:off x="0" y="0"/>
          <a:ext cx="0" cy="0"/>
          <a:chOff x="0" y="0"/>
          <a:chExt cx="0" cy="0"/>
        </a:xfrm>
      </p:grpSpPr>
      <p:sp>
        <p:nvSpPr>
          <p:cNvPr id="105" name="Google Shape;105;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06" name="Google Shape;106;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07" name="Google Shape;107;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s"/>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TitolB">
    <p:spTree>
      <p:nvGrpSpPr>
        <p:cNvPr id="1" name=""/>
        <p:cNvGrpSpPr/>
        <p:nvPr/>
      </p:nvGrpSpPr>
      <p:grpSpPr>
        <a:xfrm>
          <a:off x="0" y="0"/>
          <a:ext cx="0" cy="0"/>
          <a:chOff x="0" y="0"/>
          <a:chExt cx="0" cy="0"/>
        </a:xfrm>
      </p:grpSpPr>
      <p:sp>
        <p:nvSpPr>
          <p:cNvPr id="9" name="Marcador de posición de imagen 8"/>
          <p:cNvSpPr>
            <a:spLocks noGrp="1"/>
          </p:cNvSpPr>
          <p:nvPr>
            <p:ph type="pic" sz="quarter" idx="12"/>
          </p:nvPr>
        </p:nvSpPr>
        <p:spPr>
          <a:xfrm>
            <a:off x="694592" y="1369212"/>
            <a:ext cx="7842462" cy="3118500"/>
          </a:xfrm>
          <a:prstGeom prst="rect">
            <a:avLst/>
          </a:prstGeom>
        </p:spPr>
        <p:txBody>
          <a:bodyPr vert="horz"/>
          <a:lstStyle>
            <a:lvl1pPr>
              <a:buNone/>
              <a:defRPr sz="900" b="0"/>
            </a:lvl1pPr>
          </a:lstStyle>
          <a:p>
            <a:pPr lvl="0"/>
            <a:r>
              <a:rPr lang="es-ES" noProof="0" dirty="0" smtClean="0"/>
              <a:t>Haga clic en el icono para agregar una imagen</a:t>
            </a:r>
            <a:endParaRPr lang="es-ES_tradnl" noProof="0" dirty="0"/>
          </a:p>
        </p:txBody>
      </p:sp>
      <p:sp>
        <p:nvSpPr>
          <p:cNvPr id="7" name="Marcador de texto 6"/>
          <p:cNvSpPr>
            <a:spLocks noGrp="1"/>
          </p:cNvSpPr>
          <p:nvPr>
            <p:ph type="body" sz="quarter" idx="11"/>
          </p:nvPr>
        </p:nvSpPr>
        <p:spPr>
          <a:xfrm>
            <a:off x="690986" y="861677"/>
            <a:ext cx="7836877" cy="276225"/>
          </a:xfrm>
          <a:prstGeom prst="rect">
            <a:avLst/>
          </a:prstGeom>
        </p:spPr>
        <p:txBody>
          <a:bodyPr vert="horz"/>
          <a:lstStyle>
            <a:lvl1pPr>
              <a:buNone/>
              <a:defRPr sz="1200" b="1" i="1">
                <a:solidFill>
                  <a:srgbClr val="009AD8"/>
                </a:solidFill>
              </a:defRPr>
            </a:lvl1pPr>
            <a:lvl2pPr>
              <a:buNone/>
              <a:defRPr sz="1200" b="1" i="1"/>
            </a:lvl2pPr>
            <a:lvl3pPr>
              <a:buNone/>
              <a:defRPr sz="1200" b="1" i="1"/>
            </a:lvl3pPr>
            <a:lvl4pPr>
              <a:buNone/>
              <a:defRPr sz="1200" b="1" i="1"/>
            </a:lvl4pPr>
            <a:lvl5pPr>
              <a:buNone/>
              <a:defRPr sz="1200" b="1" i="1"/>
            </a:lvl5pPr>
          </a:lstStyle>
          <a:p>
            <a:pPr lvl="0"/>
            <a:r>
              <a:rPr lang="es-ES" smtClean="0"/>
              <a:t>Haga clic para modificar el estilo de texto del patrón</a:t>
            </a:r>
          </a:p>
        </p:txBody>
      </p:sp>
      <p:sp>
        <p:nvSpPr>
          <p:cNvPr id="4" name="Rectangle 28"/>
          <p:cNvSpPr>
            <a:spLocks noGrp="1" noChangeArrowheads="1"/>
          </p:cNvSpPr>
          <p:nvPr>
            <p:ph type="dt" sz="half" idx="13"/>
          </p:nvPr>
        </p:nvSpPr>
        <p:spPr>
          <a:xfrm>
            <a:off x="457200" y="4767263"/>
            <a:ext cx="2133600" cy="273844"/>
          </a:xfrm>
          <a:prstGeom prst="rect">
            <a:avLst/>
          </a:prstGeom>
          <a:ln/>
        </p:spPr>
        <p:txBody>
          <a:bodyPr/>
          <a:lstStyle>
            <a:lvl1pPr>
              <a:defRPr/>
            </a:lvl1pPr>
          </a:lstStyle>
          <a:p>
            <a:pPr>
              <a:defRPr/>
            </a:pPr>
            <a:fld id="{B5174C27-8423-4AD5-8C36-ABE1D9C84485}" type="datetime1">
              <a:rPr lang="es-ES_tradnl"/>
              <a:pPr>
                <a:defRPr/>
              </a:pPr>
              <a:t>18/7/19</a:t>
            </a:fld>
            <a:endParaRPr lang="es-ES_tradnl" dirty="0"/>
          </a:p>
        </p:txBody>
      </p:sp>
    </p:spTree>
    <p:extLst>
      <p:ext uri="{BB962C8B-B14F-4D97-AF65-F5344CB8AC3E}">
        <p14:creationId xmlns:p14="http://schemas.microsoft.com/office/powerpoint/2010/main" val="539126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a:xfrm>
            <a:off x="457200" y="4767263"/>
            <a:ext cx="2133600" cy="273844"/>
          </a:xfrm>
          <a:prstGeom prst="rect">
            <a:avLst/>
          </a:prstGeom>
        </p:spPr>
        <p:txBody>
          <a:bodyPr/>
          <a:lstStyle/>
          <a:p>
            <a:fld id="{AB9A0C4A-70F5-3440-AECC-16EE7628CC84}" type="datetimeFigureOut">
              <a:rPr lang="es-ES" smtClean="0"/>
              <a:t>18/7/19</a:t>
            </a:fld>
            <a:endParaRPr lang="es-ES" dirty="0"/>
          </a:p>
        </p:txBody>
      </p:sp>
      <p:sp>
        <p:nvSpPr>
          <p:cNvPr id="3" name="Marcador de pie de página 2"/>
          <p:cNvSpPr>
            <a:spLocks noGrp="1"/>
          </p:cNvSpPr>
          <p:nvPr>
            <p:ph type="ftr" sz="quarter" idx="11"/>
          </p:nvPr>
        </p:nvSpPr>
        <p:spPr>
          <a:xfrm>
            <a:off x="3124200" y="4767263"/>
            <a:ext cx="2895600" cy="273844"/>
          </a:xfrm>
          <a:prstGeom prst="rect">
            <a:avLst/>
          </a:prstGeom>
        </p:spPr>
        <p:txBody>
          <a:bodyPr/>
          <a:lstStyle/>
          <a:p>
            <a:endParaRPr lang="es-ES" dirty="0"/>
          </a:p>
        </p:txBody>
      </p:sp>
      <p:sp>
        <p:nvSpPr>
          <p:cNvPr id="4" name="Marcador de número de diapositiva 3"/>
          <p:cNvSpPr>
            <a:spLocks noGrp="1"/>
          </p:cNvSpPr>
          <p:nvPr>
            <p:ph type="sldNum" sz="quarter" idx="12"/>
          </p:nvPr>
        </p:nvSpPr>
        <p:spPr>
          <a:xfrm>
            <a:off x="6553200" y="4767263"/>
            <a:ext cx="2133600" cy="273844"/>
          </a:xfrm>
          <a:prstGeom prst="rect">
            <a:avLst/>
          </a:prstGeom>
        </p:spPr>
        <p:txBody>
          <a:bodyPr/>
          <a:lstStyle/>
          <a:p>
            <a:fld id="{1C9819E6-E0FE-264E-99B3-139F394D6E70}" type="slidenum">
              <a:rPr lang="es-ES" smtClean="0"/>
              <a:t>‹Nr.›</a:t>
            </a:fld>
            <a:endParaRPr lang="es-ES" dirty="0"/>
          </a:p>
        </p:txBody>
      </p:sp>
    </p:spTree>
    <p:extLst>
      <p:ext uri="{BB962C8B-B14F-4D97-AF65-F5344CB8AC3E}">
        <p14:creationId xmlns:p14="http://schemas.microsoft.com/office/powerpoint/2010/main" val="1106784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a:xfrm>
            <a:off x="457200" y="205979"/>
            <a:ext cx="8229600" cy="857250"/>
          </a:xfrm>
          <a:prstGeom prst="rect">
            <a:avLst/>
          </a:prstGeom>
        </p:spPr>
        <p:txBody>
          <a:bodyPr/>
          <a:lstStyle/>
          <a:p>
            <a:r>
              <a:rPr lang="es-ES_tradnl"/>
              <a:t>Clic para editar título</a:t>
            </a:r>
            <a:endParaRPr lang="es-ES"/>
          </a:p>
        </p:txBody>
      </p:sp>
      <p:sp>
        <p:nvSpPr>
          <p:cNvPr id="3" name="Marcador de contenido 2"/>
          <p:cNvSpPr>
            <a:spLocks noGrp="1"/>
          </p:cNvSpPr>
          <p:nvPr>
            <p:ph idx="1"/>
          </p:nvPr>
        </p:nvSpPr>
        <p:spPr>
          <a:xfrm>
            <a:off x="457200" y="1200151"/>
            <a:ext cx="8229600" cy="3394472"/>
          </a:xfrm>
          <a:prstGeom prst="rect">
            <a:avLst/>
          </a:prstGeo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a:xfrm>
            <a:off x="457200" y="4767263"/>
            <a:ext cx="2133600" cy="273844"/>
          </a:xfrm>
          <a:prstGeom prst="rect">
            <a:avLst/>
          </a:prstGeom>
        </p:spPr>
        <p:txBody>
          <a:bodyPr/>
          <a:lstStyle/>
          <a:p>
            <a:fld id="{AB9A0C4A-70F5-3440-AECC-16EE7628CC84}" type="datetimeFigureOut">
              <a:rPr lang="es-ES" smtClean="0"/>
              <a:t>18/7/19</a:t>
            </a:fld>
            <a:endParaRPr lang="es-ES" dirty="0"/>
          </a:p>
        </p:txBody>
      </p:sp>
      <p:sp>
        <p:nvSpPr>
          <p:cNvPr id="5" name="Marcador de pie de página 4"/>
          <p:cNvSpPr>
            <a:spLocks noGrp="1"/>
          </p:cNvSpPr>
          <p:nvPr>
            <p:ph type="ftr" sz="quarter" idx="11"/>
          </p:nvPr>
        </p:nvSpPr>
        <p:spPr>
          <a:xfrm>
            <a:off x="3124200" y="4767263"/>
            <a:ext cx="2895600" cy="273844"/>
          </a:xfrm>
          <a:prstGeom prst="rect">
            <a:avLst/>
          </a:prstGeom>
        </p:spPr>
        <p:txBody>
          <a:bodyPr/>
          <a:lstStyle/>
          <a:p>
            <a:endParaRPr lang="es-ES" dirty="0"/>
          </a:p>
        </p:txBody>
      </p:sp>
      <p:sp>
        <p:nvSpPr>
          <p:cNvPr id="6" name="Marcador de número de diapositiva 5"/>
          <p:cNvSpPr>
            <a:spLocks noGrp="1"/>
          </p:cNvSpPr>
          <p:nvPr>
            <p:ph type="sldNum" sz="quarter" idx="12"/>
          </p:nvPr>
        </p:nvSpPr>
        <p:spPr>
          <a:xfrm>
            <a:off x="6553200" y="4767263"/>
            <a:ext cx="2133600" cy="273844"/>
          </a:xfrm>
          <a:prstGeom prst="rect">
            <a:avLst/>
          </a:prstGeom>
        </p:spPr>
        <p:txBody>
          <a:bodyPr/>
          <a:lstStyle/>
          <a:p>
            <a:fld id="{1C9819E6-E0FE-264E-99B3-139F394D6E70}" type="slidenum">
              <a:rPr lang="es-ES" smtClean="0"/>
              <a:t>‹Nr.›</a:t>
            </a:fld>
            <a:endParaRPr lang="es-ES" dirty="0"/>
          </a:p>
        </p:txBody>
      </p:sp>
    </p:spTree>
    <p:extLst>
      <p:ext uri="{BB962C8B-B14F-4D97-AF65-F5344CB8AC3E}">
        <p14:creationId xmlns:p14="http://schemas.microsoft.com/office/powerpoint/2010/main" val="180952958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cxnSp>
        <p:nvCxnSpPr>
          <p:cNvPr id="6" name="Google Shape;6;p1"/>
          <p:cNvCxnSpPr/>
          <p:nvPr/>
        </p:nvCxnSpPr>
        <p:spPr>
          <a:xfrm>
            <a:off x="307950" y="603400"/>
            <a:ext cx="8528100" cy="0"/>
          </a:xfrm>
          <a:prstGeom prst="straightConnector1">
            <a:avLst/>
          </a:prstGeom>
          <a:noFill/>
          <a:ln w="19050" cap="flat" cmpd="sng">
            <a:solidFill>
              <a:srgbClr val="4B22F4"/>
            </a:solidFill>
            <a:prstDash val="solid"/>
            <a:round/>
            <a:headEnd type="none" w="med" len="med"/>
            <a:tailEnd type="none" w="med" len="med"/>
          </a:ln>
        </p:spPr>
      </p:cxnSp>
      <p:pic>
        <p:nvPicPr>
          <p:cNvPr id="7" name="Google Shape;7;p1"/>
          <p:cNvPicPr preferRelativeResize="0"/>
          <p:nvPr/>
        </p:nvPicPr>
        <p:blipFill>
          <a:blip r:embed="rId9">
            <a:alphaModFix/>
          </a:blip>
          <a:stretch>
            <a:fillRect/>
          </a:stretch>
        </p:blipFill>
        <p:spPr>
          <a:xfrm>
            <a:off x="7422200" y="252700"/>
            <a:ext cx="1043301" cy="2365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64" r:id="rId4"/>
    <p:sldLayoutId id="2147483666" r:id="rId5"/>
    <p:sldLayoutId id="2147483667" r:id="rId6"/>
    <p:sldLayoutId id="2147483668"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www.rstudio.com/products/rstudio/download/" TargetMode="External"/><Relationship Id="rId4" Type="http://schemas.openxmlformats.org/officeDocument/2006/relationships/image" Target="../media/image16.tiff"/><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tiff"/><Relationship Id="rId9" Type="http://schemas.openxmlformats.org/officeDocument/2006/relationships/image" Target="../media/image9.tiff"/><Relationship Id="rId10" Type="http://schemas.openxmlformats.org/officeDocument/2006/relationships/image" Target="../media/image10.tiff"/><Relationship Id="rId11"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9"/>
          <p:cNvSpPr txBox="1">
            <a:spLocks noGrp="1"/>
          </p:cNvSpPr>
          <p:nvPr>
            <p:ph type="subTitle" idx="1"/>
          </p:nvPr>
        </p:nvSpPr>
        <p:spPr>
          <a:xfrm>
            <a:off x="3282075" y="2958635"/>
            <a:ext cx="5279400" cy="46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smtClean="0"/>
              <a:t>BIG DATA</a:t>
            </a:r>
            <a:endParaRPr dirty="0"/>
          </a:p>
        </p:txBody>
      </p:sp>
      <p:sp>
        <p:nvSpPr>
          <p:cNvPr id="113" name="Google Shape;113;p19"/>
          <p:cNvSpPr txBox="1">
            <a:spLocks noGrp="1"/>
          </p:cNvSpPr>
          <p:nvPr>
            <p:ph type="title"/>
          </p:nvPr>
        </p:nvSpPr>
        <p:spPr>
          <a:xfrm>
            <a:off x="3246675" y="2152750"/>
            <a:ext cx="5897400" cy="55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smtClean="0">
                <a:solidFill>
                  <a:schemeClr val="dk1"/>
                </a:solidFill>
              </a:rPr>
              <a:t>Introducción a R</a:t>
            </a:r>
            <a:endParaRPr dirty="0"/>
          </a:p>
        </p:txBody>
      </p:sp>
      <p:sp>
        <p:nvSpPr>
          <p:cNvPr id="2" name="Subtítulo 1"/>
          <p:cNvSpPr>
            <a:spLocks noGrp="1"/>
          </p:cNvSpPr>
          <p:nvPr>
            <p:ph type="subTitle" idx="2"/>
          </p:nvPr>
        </p:nvSpPr>
        <p:spPr/>
        <p:txBody>
          <a:bodyPr/>
          <a:lstStyle/>
          <a:p>
            <a:r>
              <a:rPr lang="es-ES_tradnl" dirty="0" smtClean="0"/>
              <a:t> </a:t>
            </a:r>
            <a:endParaRPr lang="es-ES_tradnl" dirty="0"/>
          </a:p>
        </p:txBody>
      </p:sp>
      <p:sp>
        <p:nvSpPr>
          <p:cNvPr id="6" name="Google Shape;112;p19"/>
          <p:cNvSpPr txBox="1">
            <a:spLocks/>
          </p:cNvSpPr>
          <p:nvPr/>
        </p:nvSpPr>
        <p:spPr>
          <a:xfrm>
            <a:off x="3466374" y="4089236"/>
            <a:ext cx="5279400" cy="6316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2300" b="1" i="0" u="none" strike="noStrike" cap="none">
                <a:solidFill>
                  <a:srgbClr val="000000"/>
                </a:solidFill>
                <a:latin typeface="Consolas"/>
                <a:ea typeface="Consolas"/>
                <a:cs typeface="Consolas"/>
                <a:sym typeface="Consolas"/>
              </a:defRPr>
            </a:lvl1pPr>
            <a:lvl2pPr marR="0" lvl="1" algn="l" rtl="0">
              <a:lnSpc>
                <a:spcPct val="100000"/>
              </a:lnSpc>
              <a:spcBef>
                <a:spcPts val="0"/>
              </a:spcBef>
              <a:spcAft>
                <a:spcPts val="0"/>
              </a:spcAft>
              <a:buClr>
                <a:srgbClr val="000000"/>
              </a:buClr>
              <a:buFont typeface="Arial"/>
              <a:buNone/>
              <a:defRPr sz="2300" b="0" i="0" u="none" strike="noStrike" cap="none">
                <a:solidFill>
                  <a:srgbClr val="000000"/>
                </a:solidFill>
                <a:latin typeface="Consolas"/>
                <a:ea typeface="Consolas"/>
                <a:cs typeface="Consolas"/>
                <a:sym typeface="Consolas"/>
              </a:defRPr>
            </a:lvl2pPr>
            <a:lvl3pPr marR="0" lvl="2" algn="l" rtl="0">
              <a:lnSpc>
                <a:spcPct val="100000"/>
              </a:lnSpc>
              <a:spcBef>
                <a:spcPts val="0"/>
              </a:spcBef>
              <a:spcAft>
                <a:spcPts val="0"/>
              </a:spcAft>
              <a:buClr>
                <a:srgbClr val="000000"/>
              </a:buClr>
              <a:buFont typeface="Arial"/>
              <a:buNone/>
              <a:defRPr sz="2300" b="0" i="0" u="none" strike="noStrike" cap="none">
                <a:solidFill>
                  <a:srgbClr val="000000"/>
                </a:solidFill>
                <a:latin typeface="Consolas"/>
                <a:ea typeface="Consolas"/>
                <a:cs typeface="Consolas"/>
                <a:sym typeface="Consolas"/>
              </a:defRPr>
            </a:lvl3pPr>
            <a:lvl4pPr marR="0" lvl="3" algn="l" rtl="0">
              <a:lnSpc>
                <a:spcPct val="100000"/>
              </a:lnSpc>
              <a:spcBef>
                <a:spcPts val="0"/>
              </a:spcBef>
              <a:spcAft>
                <a:spcPts val="0"/>
              </a:spcAft>
              <a:buClr>
                <a:srgbClr val="000000"/>
              </a:buClr>
              <a:buFont typeface="Arial"/>
              <a:buNone/>
              <a:defRPr sz="2300" b="0" i="0" u="none" strike="noStrike" cap="none">
                <a:solidFill>
                  <a:srgbClr val="000000"/>
                </a:solidFill>
                <a:latin typeface="Consolas"/>
                <a:ea typeface="Consolas"/>
                <a:cs typeface="Consolas"/>
                <a:sym typeface="Consolas"/>
              </a:defRPr>
            </a:lvl4pPr>
            <a:lvl5pPr marR="0" lvl="4" algn="l" rtl="0">
              <a:lnSpc>
                <a:spcPct val="100000"/>
              </a:lnSpc>
              <a:spcBef>
                <a:spcPts val="0"/>
              </a:spcBef>
              <a:spcAft>
                <a:spcPts val="0"/>
              </a:spcAft>
              <a:buClr>
                <a:srgbClr val="000000"/>
              </a:buClr>
              <a:buFont typeface="Arial"/>
              <a:buNone/>
              <a:defRPr sz="2300" b="0" i="0" u="none" strike="noStrike" cap="none">
                <a:solidFill>
                  <a:srgbClr val="000000"/>
                </a:solidFill>
                <a:latin typeface="Consolas"/>
                <a:ea typeface="Consolas"/>
                <a:cs typeface="Consolas"/>
                <a:sym typeface="Consolas"/>
              </a:defRPr>
            </a:lvl5pPr>
            <a:lvl6pPr marR="0" lvl="5" algn="l" rtl="0">
              <a:lnSpc>
                <a:spcPct val="100000"/>
              </a:lnSpc>
              <a:spcBef>
                <a:spcPts val="0"/>
              </a:spcBef>
              <a:spcAft>
                <a:spcPts val="0"/>
              </a:spcAft>
              <a:buClr>
                <a:srgbClr val="000000"/>
              </a:buClr>
              <a:buFont typeface="Arial"/>
              <a:buNone/>
              <a:defRPr sz="2300" b="0" i="0" u="none" strike="noStrike" cap="none">
                <a:solidFill>
                  <a:srgbClr val="000000"/>
                </a:solidFill>
                <a:latin typeface="Consolas"/>
                <a:ea typeface="Consolas"/>
                <a:cs typeface="Consolas"/>
                <a:sym typeface="Consolas"/>
              </a:defRPr>
            </a:lvl6pPr>
            <a:lvl7pPr marR="0" lvl="6" algn="l" rtl="0">
              <a:lnSpc>
                <a:spcPct val="100000"/>
              </a:lnSpc>
              <a:spcBef>
                <a:spcPts val="0"/>
              </a:spcBef>
              <a:spcAft>
                <a:spcPts val="0"/>
              </a:spcAft>
              <a:buClr>
                <a:srgbClr val="000000"/>
              </a:buClr>
              <a:buFont typeface="Arial"/>
              <a:buNone/>
              <a:defRPr sz="2300" b="0" i="0" u="none" strike="noStrike" cap="none">
                <a:solidFill>
                  <a:srgbClr val="000000"/>
                </a:solidFill>
                <a:latin typeface="Consolas"/>
                <a:ea typeface="Consolas"/>
                <a:cs typeface="Consolas"/>
                <a:sym typeface="Consolas"/>
              </a:defRPr>
            </a:lvl7pPr>
            <a:lvl8pPr marR="0" lvl="7" algn="l" rtl="0">
              <a:lnSpc>
                <a:spcPct val="100000"/>
              </a:lnSpc>
              <a:spcBef>
                <a:spcPts val="0"/>
              </a:spcBef>
              <a:spcAft>
                <a:spcPts val="0"/>
              </a:spcAft>
              <a:buClr>
                <a:srgbClr val="000000"/>
              </a:buClr>
              <a:buFont typeface="Arial"/>
              <a:buNone/>
              <a:defRPr sz="2300" b="0" i="0" u="none" strike="noStrike" cap="none">
                <a:solidFill>
                  <a:srgbClr val="000000"/>
                </a:solidFill>
                <a:latin typeface="Consolas"/>
                <a:ea typeface="Consolas"/>
                <a:cs typeface="Consolas"/>
                <a:sym typeface="Consolas"/>
              </a:defRPr>
            </a:lvl8pPr>
            <a:lvl9pPr marR="0" lvl="8" algn="l" rtl="0">
              <a:lnSpc>
                <a:spcPct val="100000"/>
              </a:lnSpc>
              <a:spcBef>
                <a:spcPts val="0"/>
              </a:spcBef>
              <a:spcAft>
                <a:spcPts val="0"/>
              </a:spcAft>
              <a:buClr>
                <a:srgbClr val="000000"/>
              </a:buClr>
              <a:buFont typeface="Arial"/>
              <a:buNone/>
              <a:defRPr sz="2300" b="0" i="0" u="none" strike="noStrike" cap="none">
                <a:solidFill>
                  <a:srgbClr val="000000"/>
                </a:solidFill>
                <a:latin typeface="Consolas"/>
                <a:ea typeface="Consolas"/>
                <a:cs typeface="Consolas"/>
                <a:sym typeface="Consolas"/>
              </a:defRPr>
            </a:lvl9pPr>
          </a:lstStyle>
          <a:p>
            <a:pPr algn="r"/>
            <a:r>
              <a:rPr lang="es-ES" sz="2000" dirty="0" err="1" smtClean="0"/>
              <a:t>Sílvia</a:t>
            </a:r>
            <a:r>
              <a:rPr lang="es-ES" sz="2000" dirty="0" smtClean="0"/>
              <a:t> Ariza Sentís</a:t>
            </a:r>
          </a:p>
          <a:p>
            <a:pPr algn="r"/>
            <a:r>
              <a:rPr lang="es-ES" sz="1200" dirty="0" smtClean="0"/>
              <a:t>18/07/2019</a:t>
            </a:r>
            <a:endParaRPr lang="es-ES"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7"/>
          <p:cNvSpPr txBox="1">
            <a:spLocks/>
          </p:cNvSpPr>
          <p:nvPr/>
        </p:nvSpPr>
        <p:spPr bwMode="auto">
          <a:xfrm>
            <a:off x="1646928" y="732268"/>
            <a:ext cx="5751269" cy="3169841"/>
          </a:xfrm>
          <a:prstGeom prst="rect">
            <a:avLst/>
          </a:prstGeom>
          <a:noFill/>
          <a:ln>
            <a:miter lim="800000"/>
            <a:headEnd/>
            <a:tailEnd/>
          </a:ln>
        </p:spPr>
        <p:txBody>
          <a:bodyPr vert="horz" lIns="68580" tIns="34290" rIns="68580" bIns="3429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just">
              <a:buSzPct val="80000"/>
            </a:pPr>
            <a:r>
              <a:rPr lang="en-US" sz="1050" b="1" dirty="0">
                <a:latin typeface="Consolas" charset="0"/>
                <a:ea typeface="Consolas" charset="0"/>
                <a:cs typeface="Consolas" charset="0"/>
                <a:hlinkClick r:id="rId3"/>
              </a:rPr>
              <a:t>https://www.rstudio.com/products/rstudio/download</a:t>
            </a:r>
            <a:r>
              <a:rPr lang="en-US" sz="1050" b="1" dirty="0">
                <a:latin typeface="Consolas" charset="0"/>
                <a:ea typeface="Consolas" charset="0"/>
                <a:cs typeface="Consolas" charset="0"/>
                <a:hlinkClick r:id="rId3"/>
              </a:rPr>
              <a:t>/</a:t>
            </a:r>
            <a:endParaRPr lang="en-US" sz="1050" b="1" dirty="0">
              <a:latin typeface="Consolas" charset="0"/>
              <a:ea typeface="Consolas" charset="0"/>
              <a:cs typeface="Consolas" charset="0"/>
            </a:endParaRPr>
          </a:p>
          <a:p>
            <a:pPr algn="just">
              <a:buSzPct val="80000"/>
            </a:pPr>
            <a:endParaRPr lang="en-US" sz="750" dirty="0">
              <a:latin typeface="Consolas" charset="0"/>
              <a:ea typeface="Consolas" charset="0"/>
              <a:cs typeface="Consolas" charset="0"/>
            </a:endParaRPr>
          </a:p>
          <a:p>
            <a:pPr algn="just">
              <a:buSzPct val="80000"/>
            </a:pPr>
            <a:r>
              <a:rPr lang="en-US" sz="1050" dirty="0">
                <a:latin typeface="Consolas" charset="0"/>
                <a:ea typeface="Consolas" charset="0"/>
                <a:cs typeface="Consolas" charset="0"/>
              </a:rPr>
              <a:t>Script: </a:t>
            </a:r>
            <a:r>
              <a:rPr lang="en-US" sz="1050" dirty="0" err="1">
                <a:latin typeface="Consolas" charset="0"/>
                <a:ea typeface="Consolas" charset="0"/>
                <a:cs typeface="Consolas" charset="0"/>
              </a:rPr>
              <a:t>espacio</a:t>
            </a:r>
            <a:r>
              <a:rPr lang="en-US" sz="1050" dirty="0">
                <a:latin typeface="Consolas" charset="0"/>
                <a:ea typeface="Consolas" charset="0"/>
                <a:cs typeface="Consolas" charset="0"/>
              </a:rPr>
              <a:t> para el </a:t>
            </a:r>
            <a:r>
              <a:rPr lang="en-US" sz="1050" dirty="0" err="1">
                <a:latin typeface="Consolas" charset="0"/>
                <a:ea typeface="Consolas" charset="0"/>
                <a:cs typeface="Consolas" charset="0"/>
              </a:rPr>
              <a:t>código</a:t>
            </a:r>
            <a:endParaRPr lang="en-US" sz="1050" dirty="0">
              <a:latin typeface="Consolas" charset="0"/>
              <a:ea typeface="Consolas" charset="0"/>
              <a:cs typeface="Consolas" charset="0"/>
            </a:endParaRPr>
          </a:p>
          <a:p>
            <a:pPr algn="just">
              <a:buSzPct val="80000"/>
            </a:pPr>
            <a:r>
              <a:rPr lang="en-US" sz="1050" dirty="0" err="1">
                <a:latin typeface="Consolas" charset="0"/>
                <a:ea typeface="Consolas" charset="0"/>
                <a:cs typeface="Consolas" charset="0"/>
              </a:rPr>
              <a:t>Consola</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resultados</a:t>
            </a:r>
            <a:r>
              <a:rPr lang="en-US" sz="1050" dirty="0">
                <a:latin typeface="Consolas" charset="0"/>
                <a:ea typeface="Consolas" charset="0"/>
                <a:cs typeface="Consolas" charset="0"/>
              </a:rPr>
              <a:t> de </a:t>
            </a:r>
            <a:r>
              <a:rPr lang="en-US" sz="1050" dirty="0" err="1">
                <a:latin typeface="Consolas" charset="0"/>
                <a:ea typeface="Consolas" charset="0"/>
                <a:cs typeface="Consolas" charset="0"/>
              </a:rPr>
              <a:t>tus</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consultas</a:t>
            </a:r>
            <a:endParaRPr lang="en-US" sz="1050" dirty="0">
              <a:latin typeface="Consolas" charset="0"/>
              <a:ea typeface="Consolas" charset="0"/>
              <a:cs typeface="Consolas" charset="0"/>
            </a:endParaRPr>
          </a:p>
          <a:p>
            <a:pPr algn="just">
              <a:buSzPct val="80000"/>
            </a:pPr>
            <a:r>
              <a:rPr lang="en-US" sz="1050" dirty="0" err="1">
                <a:latin typeface="Consolas" charset="0"/>
                <a:ea typeface="Consolas" charset="0"/>
                <a:cs typeface="Consolas" charset="0"/>
              </a:rPr>
              <a:t>Entorno</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espacio</a:t>
            </a:r>
            <a:r>
              <a:rPr lang="en-US" sz="1050" dirty="0">
                <a:latin typeface="Consolas" charset="0"/>
                <a:ea typeface="Consolas" charset="0"/>
                <a:cs typeface="Consolas" charset="0"/>
              </a:rPr>
              <a:t> para </a:t>
            </a:r>
            <a:r>
              <a:rPr lang="en-US" sz="1050" dirty="0" err="1">
                <a:latin typeface="Consolas" charset="0"/>
                <a:ea typeface="Consolas" charset="0"/>
                <a:cs typeface="Consolas" charset="0"/>
              </a:rPr>
              <a:t>los</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elementos</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creados</a:t>
            </a:r>
            <a:r>
              <a:rPr lang="en-US" sz="1050" dirty="0">
                <a:latin typeface="Consolas" charset="0"/>
                <a:ea typeface="Consolas" charset="0"/>
                <a:cs typeface="Consolas" charset="0"/>
              </a:rPr>
              <a:t> </a:t>
            </a:r>
          </a:p>
          <a:p>
            <a:pPr algn="just">
              <a:buSzPct val="80000"/>
            </a:pPr>
            <a:r>
              <a:rPr lang="en-US" sz="1050" dirty="0" err="1">
                <a:latin typeface="Consolas" charset="0"/>
                <a:ea typeface="Consolas" charset="0"/>
                <a:cs typeface="Consolas" charset="0"/>
              </a:rPr>
              <a:t>Resultados</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gráficos</a:t>
            </a:r>
            <a:r>
              <a:rPr lang="en-US" sz="1050" dirty="0">
                <a:latin typeface="Consolas" charset="0"/>
                <a:ea typeface="Consolas" charset="0"/>
                <a:cs typeface="Consolas" charset="0"/>
              </a:rPr>
              <a:t>: </a:t>
            </a:r>
            <a:r>
              <a:rPr lang="en-US" sz="1050" dirty="0" err="1">
                <a:latin typeface="Consolas" charset="0"/>
                <a:ea typeface="Consolas" charset="0"/>
                <a:cs typeface="Consolas" charset="0"/>
              </a:rPr>
              <a:t>resultados</a:t>
            </a:r>
            <a:r>
              <a:rPr lang="en-US" sz="1050" dirty="0">
                <a:latin typeface="Consolas" charset="0"/>
                <a:ea typeface="Consolas" charset="0"/>
                <a:cs typeface="Consolas" charset="0"/>
              </a:rPr>
              <a:t> de la </a:t>
            </a:r>
            <a:r>
              <a:rPr lang="en-US" sz="1050" dirty="0" err="1">
                <a:latin typeface="Consolas" charset="0"/>
                <a:ea typeface="Consolas" charset="0"/>
                <a:cs typeface="Consolas" charset="0"/>
              </a:rPr>
              <a:t>exploración</a:t>
            </a:r>
            <a:r>
              <a:rPr lang="en-US" sz="1050" dirty="0">
                <a:latin typeface="Consolas" charset="0"/>
                <a:ea typeface="Consolas" charset="0"/>
                <a:cs typeface="Consolas" charset="0"/>
              </a:rPr>
              <a:t> de </a:t>
            </a:r>
            <a:r>
              <a:rPr lang="en-US" sz="1050" dirty="0" err="1">
                <a:latin typeface="Consolas" charset="0"/>
                <a:ea typeface="Consolas" charset="0"/>
                <a:cs typeface="Consolas" charset="0"/>
              </a:rPr>
              <a:t>datos</a:t>
            </a:r>
            <a:endParaRPr lang="en-US" sz="1050" dirty="0">
              <a:latin typeface="Consolas" charset="0"/>
              <a:ea typeface="Consolas" charset="0"/>
              <a:cs typeface="Consolas" charset="0"/>
            </a:endParaRPr>
          </a:p>
          <a:p>
            <a:pPr algn="just">
              <a:buSzPct val="80000"/>
            </a:pPr>
            <a:endParaRPr lang="en-US" sz="1050" dirty="0">
              <a:latin typeface="Consolas" charset="0"/>
              <a:ea typeface="Consolas" charset="0"/>
              <a:cs typeface="Consolas" charset="0"/>
            </a:endParaRPr>
          </a:p>
          <a:p>
            <a:pPr algn="just">
              <a:buSzPct val="80000"/>
            </a:pPr>
            <a:r>
              <a:rPr lang="en-US" sz="1050" dirty="0" err="1">
                <a:latin typeface="Consolas" charset="0"/>
                <a:ea typeface="Consolas" charset="0"/>
                <a:cs typeface="Consolas" charset="0"/>
              </a:rPr>
              <a:t>install.packages</a:t>
            </a:r>
            <a:r>
              <a:rPr lang="en-US" sz="1050" dirty="0">
                <a:latin typeface="Consolas" charset="0"/>
                <a:ea typeface="Consolas" charset="0"/>
                <a:cs typeface="Consolas" charset="0"/>
              </a:rPr>
              <a:t>("package name")</a:t>
            </a:r>
            <a:endParaRPr lang="ca-ES" sz="1050" dirty="0">
              <a:latin typeface="Consolas" charset="0"/>
              <a:ea typeface="Consolas" charset="0"/>
              <a:cs typeface="Consolas" charset="0"/>
            </a:endParaRPr>
          </a:p>
          <a:p>
            <a:pPr algn="just">
              <a:buSzPct val="80000"/>
            </a:pPr>
            <a:endParaRPr lang="ca-ES" sz="1050" dirty="0">
              <a:latin typeface="Consolas" charset="0"/>
              <a:ea typeface="Consolas" charset="0"/>
              <a:cs typeface="Consolas" charset="0"/>
            </a:endParaRPr>
          </a:p>
          <a:p>
            <a:pPr algn="just">
              <a:buSzPct val="80000"/>
            </a:pPr>
            <a:endParaRPr lang="ca-ES" sz="1050" dirty="0">
              <a:latin typeface="Consolas" charset="0"/>
              <a:ea typeface="Consolas" charset="0"/>
              <a:cs typeface="Consolas" charset="0"/>
            </a:endParaRPr>
          </a:p>
          <a:p>
            <a:pPr algn="just">
              <a:buSzPct val="80000"/>
            </a:pPr>
            <a:endParaRPr lang="ca-ES" sz="1050" dirty="0">
              <a:latin typeface="Consolas" charset="0"/>
              <a:ea typeface="Consolas" charset="0"/>
              <a:cs typeface="Consolas" charset="0"/>
            </a:endParaRPr>
          </a:p>
          <a:p>
            <a:pPr algn="just">
              <a:buSzPct val="80000"/>
            </a:pPr>
            <a:endParaRPr lang="ca-ES" sz="1050" dirty="0">
              <a:latin typeface="Consolas" charset="0"/>
              <a:ea typeface="Consolas" charset="0"/>
              <a:cs typeface="Consolas" charset="0"/>
            </a:endParaRPr>
          </a:p>
          <a:p>
            <a:pPr algn="just">
              <a:buSzPct val="80000"/>
            </a:pPr>
            <a:endParaRPr lang="ca-ES" sz="1050" dirty="0">
              <a:latin typeface="Consolas" charset="0"/>
              <a:ea typeface="Consolas" charset="0"/>
              <a:cs typeface="Consolas" charset="0"/>
            </a:endParaRPr>
          </a:p>
        </p:txBody>
      </p:sp>
      <p:pic>
        <p:nvPicPr>
          <p:cNvPr id="2" name="Picture 1"/>
          <p:cNvPicPr>
            <a:picLocks noChangeAspect="1"/>
          </p:cNvPicPr>
          <p:nvPr/>
        </p:nvPicPr>
        <p:blipFill>
          <a:blip r:embed="rId4"/>
          <a:stretch>
            <a:fillRect/>
          </a:stretch>
        </p:blipFill>
        <p:spPr>
          <a:xfrm>
            <a:off x="2636135" y="2376847"/>
            <a:ext cx="4316533" cy="2549249"/>
          </a:xfrm>
          <a:prstGeom prst="rect">
            <a:avLst/>
          </a:prstGeom>
        </p:spPr>
      </p:pic>
      <p:sp>
        <p:nvSpPr>
          <p:cNvPr id="12" name="Google Shape;125;p21"/>
          <p:cNvSpPr txBox="1">
            <a:spLocks/>
          </p:cNvSpPr>
          <p:nvPr/>
        </p:nvSpPr>
        <p:spPr>
          <a:xfrm>
            <a:off x="404700" y="55368"/>
            <a:ext cx="4475644" cy="45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pPr marL="0" indent="0">
              <a:buClr>
                <a:schemeClr val="dk1"/>
              </a:buClr>
              <a:buSzPts val="1100"/>
              <a:buFont typeface="Arial"/>
              <a:buNone/>
            </a:pPr>
            <a:r>
              <a:rPr lang="es-ES" sz="2500" b="1" dirty="0" smtClean="0">
                <a:solidFill>
                  <a:schemeClr val="dk1"/>
                </a:solidFill>
                <a:latin typeface="Consolas" charset="0"/>
                <a:ea typeface="Consolas" charset="0"/>
                <a:cs typeface="Consolas" charset="0"/>
              </a:rPr>
              <a:t>Entorno R</a:t>
            </a:r>
            <a:endParaRPr lang="es" sz="2500" b="1" dirty="0">
              <a:solidFill>
                <a:schemeClr val="dk1"/>
              </a:solidFill>
              <a:latin typeface="Consolas" charset="0"/>
              <a:ea typeface="Consolas" charset="0"/>
              <a:cs typeface="Consolas" charset="0"/>
            </a:endParaRPr>
          </a:p>
        </p:txBody>
      </p:sp>
    </p:spTree>
    <p:extLst>
      <p:ext uri="{BB962C8B-B14F-4D97-AF65-F5344CB8AC3E}">
        <p14:creationId xmlns:p14="http://schemas.microsoft.com/office/powerpoint/2010/main" val="2240474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1"/>
          <p:cNvSpPr txBox="1">
            <a:spLocks noGrp="1"/>
          </p:cNvSpPr>
          <p:nvPr>
            <p:ph type="subTitle" idx="1"/>
          </p:nvPr>
        </p:nvSpPr>
        <p:spPr>
          <a:xfrm>
            <a:off x="404700" y="97900"/>
            <a:ext cx="3433200" cy="45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b="1" dirty="0">
                <a:solidFill>
                  <a:schemeClr val="dk1"/>
                </a:solidFill>
              </a:rPr>
              <a:t>Agenda</a:t>
            </a:r>
            <a:endParaRPr b="1" dirty="0">
              <a:solidFill>
                <a:schemeClr val="dk1"/>
              </a:solidFill>
            </a:endParaRPr>
          </a:p>
          <a:p>
            <a:pPr marL="0" lvl="0" indent="0" algn="l" rtl="0">
              <a:spcBef>
                <a:spcPts val="0"/>
              </a:spcBef>
              <a:spcAft>
                <a:spcPts val="0"/>
              </a:spcAft>
              <a:buNone/>
            </a:pPr>
            <a:endParaRPr b="1" dirty="0">
              <a:solidFill>
                <a:schemeClr val="dk1"/>
              </a:solidFill>
            </a:endParaRPr>
          </a:p>
        </p:txBody>
      </p:sp>
      <p:sp>
        <p:nvSpPr>
          <p:cNvPr id="5" name="CuadroTexto 4"/>
          <p:cNvSpPr txBox="1"/>
          <p:nvPr/>
        </p:nvSpPr>
        <p:spPr>
          <a:xfrm>
            <a:off x="657163" y="1173182"/>
            <a:ext cx="6932706" cy="3108543"/>
          </a:xfrm>
          <a:prstGeom prst="rect">
            <a:avLst/>
          </a:prstGeom>
          <a:noFill/>
        </p:spPr>
        <p:txBody>
          <a:bodyPr wrap="square" rtlCol="0">
            <a:spAutoFit/>
          </a:bodyPr>
          <a:lstStyle/>
          <a:p>
            <a:pPr marL="285750" indent="-285750">
              <a:buFontTx/>
              <a:buChar char="•"/>
            </a:pPr>
            <a:r>
              <a:rPr lang="ca-ES" dirty="0" smtClean="0">
                <a:latin typeface="Consolas" charset="0"/>
                <a:ea typeface="Consolas" charset="0"/>
                <a:cs typeface="Consolas" charset="0"/>
              </a:rPr>
              <a:t>Big Data </a:t>
            </a:r>
          </a:p>
          <a:p>
            <a:pPr marL="285750" indent="-285750">
              <a:buFontTx/>
              <a:buChar char="•"/>
            </a:pPr>
            <a:endParaRPr lang="ca-ES" dirty="0">
              <a:latin typeface="Consolas" charset="0"/>
              <a:ea typeface="Consolas" charset="0"/>
              <a:cs typeface="Consolas" charset="0"/>
            </a:endParaRPr>
          </a:p>
          <a:p>
            <a:pPr marL="285750" indent="-285750">
              <a:buFontTx/>
              <a:buChar char="•"/>
            </a:pPr>
            <a:r>
              <a:rPr lang="ca-ES" dirty="0" err="1" smtClean="0">
                <a:latin typeface="Consolas" charset="0"/>
                <a:ea typeface="Consolas" charset="0"/>
                <a:cs typeface="Consolas" charset="0"/>
              </a:rPr>
              <a:t>Tipología</a:t>
            </a:r>
            <a:r>
              <a:rPr lang="ca-ES" dirty="0" smtClean="0">
                <a:latin typeface="Consolas" charset="0"/>
                <a:ea typeface="Consolas" charset="0"/>
                <a:cs typeface="Consolas" charset="0"/>
              </a:rPr>
              <a:t> de </a:t>
            </a:r>
            <a:r>
              <a:rPr lang="ca-ES" dirty="0" err="1">
                <a:latin typeface="Consolas" charset="0"/>
                <a:ea typeface="Consolas" charset="0"/>
                <a:cs typeface="Consolas" charset="0"/>
              </a:rPr>
              <a:t>d</a:t>
            </a:r>
            <a:r>
              <a:rPr lang="ca-ES" dirty="0" err="1" smtClean="0">
                <a:latin typeface="Consolas" charset="0"/>
                <a:ea typeface="Consolas" charset="0"/>
                <a:cs typeface="Consolas" charset="0"/>
              </a:rPr>
              <a:t>atos</a:t>
            </a:r>
            <a:r>
              <a:rPr lang="ca-ES" dirty="0" smtClean="0">
                <a:latin typeface="Consolas" charset="0"/>
                <a:ea typeface="Consolas" charset="0"/>
                <a:cs typeface="Consolas" charset="0"/>
              </a:rPr>
              <a:t> </a:t>
            </a:r>
          </a:p>
          <a:p>
            <a:pPr marL="285750" indent="-285750">
              <a:buFontTx/>
              <a:buChar char="•"/>
            </a:pPr>
            <a:endParaRPr lang="ca-ES" dirty="0">
              <a:latin typeface="Consolas" charset="0"/>
              <a:ea typeface="Consolas" charset="0"/>
              <a:cs typeface="Consolas" charset="0"/>
            </a:endParaRPr>
          </a:p>
          <a:p>
            <a:pPr marL="285750" indent="-285750">
              <a:buFontTx/>
              <a:buChar char="•"/>
            </a:pPr>
            <a:r>
              <a:rPr lang="ca-ES" dirty="0" smtClean="0">
                <a:latin typeface="Consolas" charset="0"/>
                <a:ea typeface="Consolas" charset="0"/>
                <a:cs typeface="Consolas" charset="0"/>
              </a:rPr>
              <a:t>¿</a:t>
            </a:r>
            <a:r>
              <a:rPr lang="ca-ES" dirty="0" err="1" smtClean="0">
                <a:latin typeface="Consolas" charset="0"/>
                <a:ea typeface="Consolas" charset="0"/>
                <a:cs typeface="Consolas" charset="0"/>
              </a:rPr>
              <a:t>Qué</a:t>
            </a:r>
            <a:r>
              <a:rPr lang="ca-ES" dirty="0" smtClean="0">
                <a:latin typeface="Consolas" charset="0"/>
                <a:ea typeface="Consolas" charset="0"/>
                <a:cs typeface="Consolas" charset="0"/>
              </a:rPr>
              <a:t> es </a:t>
            </a:r>
            <a:r>
              <a:rPr lang="ca-ES" dirty="0" err="1" smtClean="0">
                <a:latin typeface="Consolas" charset="0"/>
                <a:ea typeface="Consolas" charset="0"/>
                <a:cs typeface="Consolas" charset="0"/>
              </a:rPr>
              <a:t>R</a:t>
            </a:r>
            <a:r>
              <a:rPr lang="ca-ES" dirty="0" smtClean="0">
                <a:latin typeface="Consolas" charset="0"/>
                <a:ea typeface="Consolas" charset="0"/>
                <a:cs typeface="Consolas" charset="0"/>
              </a:rPr>
              <a:t>? </a:t>
            </a:r>
          </a:p>
          <a:p>
            <a:pPr marL="285750" indent="-285750">
              <a:buFontTx/>
              <a:buChar char="•"/>
            </a:pPr>
            <a:endParaRPr lang="ca-ES" dirty="0" smtClean="0">
              <a:latin typeface="Consolas" charset="0"/>
              <a:ea typeface="Consolas" charset="0"/>
              <a:cs typeface="Consolas" charset="0"/>
            </a:endParaRPr>
          </a:p>
          <a:p>
            <a:pPr marL="285750" indent="-285750">
              <a:buFontTx/>
              <a:buChar char="•"/>
            </a:pPr>
            <a:r>
              <a:rPr lang="ca-ES" dirty="0" err="1" smtClean="0">
                <a:latin typeface="Consolas" charset="0"/>
                <a:ea typeface="Consolas" charset="0"/>
                <a:cs typeface="Consolas" charset="0"/>
              </a:rPr>
              <a:t>Aplicaciones</a:t>
            </a:r>
            <a:endParaRPr lang="ca-ES" dirty="0" smtClean="0">
              <a:latin typeface="Consolas" charset="0"/>
              <a:ea typeface="Consolas" charset="0"/>
              <a:cs typeface="Consolas" charset="0"/>
            </a:endParaRPr>
          </a:p>
          <a:p>
            <a:pPr marL="285750" indent="-285750">
              <a:buFontTx/>
              <a:buChar char="•"/>
            </a:pPr>
            <a:endParaRPr lang="ca-ES" dirty="0" smtClean="0">
              <a:latin typeface="Consolas" charset="0"/>
              <a:ea typeface="Consolas" charset="0"/>
              <a:cs typeface="Consolas" charset="0"/>
            </a:endParaRPr>
          </a:p>
          <a:p>
            <a:pPr marL="285750" indent="-285750">
              <a:buFontTx/>
              <a:buChar char="•"/>
            </a:pPr>
            <a:r>
              <a:rPr lang="ca-ES" dirty="0" err="1" smtClean="0">
                <a:latin typeface="Consolas" charset="0"/>
                <a:ea typeface="Consolas" charset="0"/>
                <a:cs typeface="Consolas" charset="0"/>
              </a:rPr>
              <a:t>Instalación</a:t>
            </a:r>
            <a:endParaRPr lang="ca-ES" dirty="0" smtClean="0">
              <a:latin typeface="Consolas" charset="0"/>
              <a:ea typeface="Consolas" charset="0"/>
              <a:cs typeface="Consolas" charset="0"/>
            </a:endParaRPr>
          </a:p>
          <a:p>
            <a:pPr marL="285750" indent="-285750">
              <a:buFontTx/>
              <a:buChar char="•"/>
            </a:pPr>
            <a:endParaRPr lang="ca-ES" dirty="0">
              <a:latin typeface="Consolas" charset="0"/>
              <a:ea typeface="Consolas" charset="0"/>
              <a:cs typeface="Consolas" charset="0"/>
            </a:endParaRPr>
          </a:p>
          <a:p>
            <a:pPr marL="285750" indent="-285750">
              <a:buFontTx/>
              <a:buChar char="•"/>
            </a:pPr>
            <a:r>
              <a:rPr lang="ca-ES" dirty="0" err="1" smtClean="0">
                <a:latin typeface="Consolas" charset="0"/>
                <a:ea typeface="Consolas" charset="0"/>
                <a:cs typeface="Consolas" charset="0"/>
              </a:rPr>
              <a:t>Objetos</a:t>
            </a:r>
            <a:r>
              <a:rPr lang="ca-ES" dirty="0" smtClean="0">
                <a:latin typeface="Consolas" charset="0"/>
                <a:ea typeface="Consolas" charset="0"/>
                <a:cs typeface="Consolas" charset="0"/>
              </a:rPr>
              <a:t> </a:t>
            </a:r>
            <a:r>
              <a:rPr lang="ca-ES" dirty="0" err="1" smtClean="0">
                <a:latin typeface="Consolas" charset="0"/>
                <a:ea typeface="Consolas" charset="0"/>
                <a:cs typeface="Consolas" charset="0"/>
              </a:rPr>
              <a:t>y</a:t>
            </a:r>
            <a:r>
              <a:rPr lang="ca-ES" dirty="0" smtClean="0">
                <a:latin typeface="Consolas" charset="0"/>
                <a:ea typeface="Consolas" charset="0"/>
                <a:cs typeface="Consolas" charset="0"/>
              </a:rPr>
              <a:t> funciones</a:t>
            </a:r>
          </a:p>
          <a:p>
            <a:pPr marL="285750" indent="-285750">
              <a:buFontTx/>
              <a:buChar char="•"/>
            </a:pPr>
            <a:endParaRPr lang="ca-ES" dirty="0" smtClean="0">
              <a:latin typeface="Consolas" charset="0"/>
              <a:ea typeface="Consolas" charset="0"/>
              <a:cs typeface="Consolas" charset="0"/>
            </a:endParaRPr>
          </a:p>
          <a:p>
            <a:pPr marL="285750" indent="-285750">
              <a:buFontTx/>
              <a:buChar char="•"/>
            </a:pPr>
            <a:r>
              <a:rPr lang="ca-ES" dirty="0" smtClean="0">
                <a:latin typeface="Consolas" charset="0"/>
                <a:ea typeface="Consolas" charset="0"/>
                <a:cs typeface="Consolas" charset="0"/>
              </a:rPr>
              <a:t>Caso </a:t>
            </a:r>
            <a:r>
              <a:rPr lang="ca-ES" dirty="0" err="1" smtClean="0">
                <a:latin typeface="Consolas" charset="0"/>
                <a:ea typeface="Consolas" charset="0"/>
                <a:cs typeface="Consolas" charset="0"/>
              </a:rPr>
              <a:t>práctico</a:t>
            </a:r>
            <a:r>
              <a:rPr lang="ca-ES" dirty="0" smtClean="0">
                <a:latin typeface="Consolas" charset="0"/>
                <a:ea typeface="Consolas" charset="0"/>
                <a:cs typeface="Consolas" charset="0"/>
              </a:rPr>
              <a:t> </a:t>
            </a:r>
          </a:p>
          <a:p>
            <a:pPr marL="285750" indent="-285750">
              <a:buFontTx/>
              <a:buChar char="•"/>
            </a:pPr>
            <a:endParaRPr lang="ca-ES" dirty="0" smtClean="0">
              <a:latin typeface="Consolas" charset="0"/>
              <a:ea typeface="Consolas" charset="0"/>
              <a:cs typeface="Consolas"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1"/>
          <p:cNvSpPr txBox="1">
            <a:spLocks noGrp="1"/>
          </p:cNvSpPr>
          <p:nvPr>
            <p:ph type="subTitle" idx="1"/>
          </p:nvPr>
        </p:nvSpPr>
        <p:spPr>
          <a:xfrm>
            <a:off x="404700" y="97900"/>
            <a:ext cx="3433200" cy="45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b="1" dirty="0" smtClean="0">
                <a:solidFill>
                  <a:schemeClr val="dk1"/>
                </a:solidFill>
                <a:latin typeface="Consolas" charset="0"/>
                <a:ea typeface="Consolas" charset="0"/>
                <a:cs typeface="Consolas" charset="0"/>
              </a:rPr>
              <a:t> </a:t>
            </a:r>
            <a:endParaRPr b="1" dirty="0">
              <a:solidFill>
                <a:schemeClr val="dk1"/>
              </a:solidFill>
              <a:latin typeface="Consolas" charset="0"/>
              <a:ea typeface="Consolas" charset="0"/>
              <a:cs typeface="Consolas" charset="0"/>
            </a:endParaRPr>
          </a:p>
        </p:txBody>
      </p:sp>
      <p:sp>
        <p:nvSpPr>
          <p:cNvPr id="4" name="object 16"/>
          <p:cNvSpPr txBox="1">
            <a:spLocks noGrp="1"/>
          </p:cNvSpPr>
          <p:nvPr>
            <p:ph type="sldNum" sz="quarter" idx="4294967295"/>
          </p:nvPr>
        </p:nvSpPr>
        <p:spPr>
          <a:xfrm>
            <a:off x="7869390" y="3814154"/>
            <a:ext cx="153815" cy="140423"/>
          </a:xfrm>
          <a:prstGeom prst="rect">
            <a:avLst/>
          </a:prstGeom>
        </p:spPr>
        <p:txBody>
          <a:bodyPr vert="horz" wrap="square" lIns="0" tIns="0" rIns="0" bIns="0" rtlCol="0">
            <a:spAutoFit/>
          </a:bodyPr>
          <a:lstStyle/>
          <a:p>
            <a:pPr marL="26941">
              <a:lnSpc>
                <a:spcPts val="864"/>
              </a:lnSpc>
            </a:pPr>
            <a:fld id="{81D60167-4931-47E6-BA6A-407CBD079E47}" type="slidenum">
              <a:rPr dirty="0">
                <a:latin typeface="Consolas" charset="0"/>
                <a:ea typeface="Consolas" charset="0"/>
                <a:cs typeface="Consolas" charset="0"/>
              </a:rPr>
              <a:pPr marL="26941">
                <a:lnSpc>
                  <a:spcPts val="864"/>
                </a:lnSpc>
              </a:pPr>
              <a:t>4</a:t>
            </a:fld>
            <a:endParaRPr dirty="0">
              <a:latin typeface="Consolas" charset="0"/>
              <a:ea typeface="Consolas" charset="0"/>
              <a:cs typeface="Consolas" charset="0"/>
            </a:endParaRPr>
          </a:p>
        </p:txBody>
      </p:sp>
      <p:grpSp>
        <p:nvGrpSpPr>
          <p:cNvPr id="6" name="Agrupar 5"/>
          <p:cNvGrpSpPr/>
          <p:nvPr/>
        </p:nvGrpSpPr>
        <p:grpSpPr>
          <a:xfrm>
            <a:off x="2498054" y="925830"/>
            <a:ext cx="5438513" cy="527657"/>
            <a:chOff x="2565369" y="1345880"/>
            <a:chExt cx="6754651" cy="684000"/>
          </a:xfrm>
        </p:grpSpPr>
        <p:sp>
          <p:nvSpPr>
            <p:cNvPr id="7" name="Trapecio 6"/>
            <p:cNvSpPr/>
            <p:nvPr/>
          </p:nvSpPr>
          <p:spPr>
            <a:xfrm>
              <a:off x="2565369" y="1345880"/>
              <a:ext cx="6238149" cy="684000"/>
            </a:xfrm>
            <a:prstGeom prst="trapezoid">
              <a:avLst>
                <a:gd name="adj" fmla="val 41971"/>
              </a:avLst>
            </a:prstGeom>
            <a:solidFill>
              <a:schemeClr val="bg1">
                <a:lumMod val="75000"/>
              </a:schemeClr>
            </a:solidFill>
            <a:ln>
              <a:solidFill>
                <a:srgbClr val="A6A6A6"/>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r>
                <a:rPr lang="en-GB" sz="1100" b="1" dirty="0">
                  <a:solidFill>
                    <a:schemeClr val="tx1">
                      <a:lumMod val="65000"/>
                      <a:lumOff val="35000"/>
                    </a:schemeClr>
                  </a:solidFill>
                  <a:latin typeface="Consolas" charset="0"/>
                  <a:ea typeface="Consolas" charset="0"/>
                  <a:cs typeface="Consolas" charset="0"/>
                </a:rPr>
                <a:t>Trabajo en el extranjero</a:t>
              </a:r>
            </a:p>
          </p:txBody>
        </p:sp>
        <p:sp>
          <p:nvSpPr>
            <p:cNvPr id="8" name="Rectángulo 7"/>
            <p:cNvSpPr/>
            <p:nvPr/>
          </p:nvSpPr>
          <p:spPr>
            <a:xfrm>
              <a:off x="5529049" y="1345880"/>
              <a:ext cx="3790971" cy="684000"/>
            </a:xfrm>
            <a:prstGeom prst="rect">
              <a:avLst/>
            </a:prstGeom>
            <a:solidFill>
              <a:srgbClr val="FFFFFF"/>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endParaRPr lang="en-GB" sz="1234" dirty="0">
                <a:solidFill>
                  <a:schemeClr val="tx1">
                    <a:lumMod val="65000"/>
                    <a:lumOff val="35000"/>
                  </a:schemeClr>
                </a:solidFill>
                <a:latin typeface="Consolas" charset="0"/>
                <a:ea typeface="Consolas" charset="0"/>
                <a:cs typeface="Consolas" charset="0"/>
              </a:endParaRPr>
            </a:p>
          </p:txBody>
        </p:sp>
      </p:grpSp>
      <p:grpSp>
        <p:nvGrpSpPr>
          <p:cNvPr id="9" name="Agrupar 8"/>
          <p:cNvGrpSpPr/>
          <p:nvPr/>
        </p:nvGrpSpPr>
        <p:grpSpPr>
          <a:xfrm>
            <a:off x="2259378" y="1513502"/>
            <a:ext cx="5677191" cy="527657"/>
            <a:chOff x="2248340" y="2126316"/>
            <a:chExt cx="7079649" cy="684000"/>
          </a:xfrm>
        </p:grpSpPr>
        <p:sp>
          <p:nvSpPr>
            <p:cNvPr id="10" name="Trapecio 9"/>
            <p:cNvSpPr/>
            <p:nvPr/>
          </p:nvSpPr>
          <p:spPr>
            <a:xfrm>
              <a:off x="2248340" y="2126316"/>
              <a:ext cx="6626297" cy="684000"/>
            </a:xfrm>
            <a:prstGeom prst="trapezoid">
              <a:avLst>
                <a:gd name="adj" fmla="val 41971"/>
              </a:avLst>
            </a:prstGeom>
            <a:solidFill>
              <a:schemeClr val="bg1">
                <a:lumMod val="95000"/>
              </a:schemeClr>
            </a:solidFill>
            <a:ln>
              <a:solidFill>
                <a:srgbClr val="A6A6A6"/>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r>
                <a:rPr lang="en-GB" sz="1080" b="1" dirty="0">
                  <a:solidFill>
                    <a:schemeClr val="tx1">
                      <a:lumMod val="65000"/>
                      <a:lumOff val="35000"/>
                    </a:schemeClr>
                  </a:solidFill>
                  <a:latin typeface="Consolas" charset="0"/>
                  <a:ea typeface="Consolas" charset="0"/>
                  <a:cs typeface="Consolas" charset="0"/>
                </a:rPr>
                <a:t>Trabajo</a:t>
              </a:r>
            </a:p>
          </p:txBody>
        </p:sp>
        <p:sp>
          <p:nvSpPr>
            <p:cNvPr id="11" name="Rectángulo 10"/>
            <p:cNvSpPr/>
            <p:nvPr/>
          </p:nvSpPr>
          <p:spPr>
            <a:xfrm>
              <a:off x="5513532" y="2126316"/>
              <a:ext cx="3814457" cy="684000"/>
            </a:xfrm>
            <a:prstGeom prst="rect">
              <a:avLst/>
            </a:prstGeom>
            <a:solidFill>
              <a:srgbClr val="FFFFFF"/>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endParaRPr lang="en-GB" sz="1080" dirty="0">
                <a:solidFill>
                  <a:schemeClr val="tx1">
                    <a:lumMod val="65000"/>
                    <a:lumOff val="35000"/>
                  </a:schemeClr>
                </a:solidFill>
                <a:latin typeface="Consolas" charset="0"/>
                <a:ea typeface="Consolas" charset="0"/>
                <a:cs typeface="Consolas" charset="0"/>
              </a:endParaRPr>
            </a:p>
          </p:txBody>
        </p:sp>
      </p:grpSp>
      <p:grpSp>
        <p:nvGrpSpPr>
          <p:cNvPr id="12" name="Agrupar 11"/>
          <p:cNvGrpSpPr/>
          <p:nvPr/>
        </p:nvGrpSpPr>
        <p:grpSpPr>
          <a:xfrm>
            <a:off x="2016611" y="2121745"/>
            <a:ext cx="5919958" cy="527657"/>
            <a:chOff x="1942667" y="2914779"/>
            <a:chExt cx="7385323" cy="684000"/>
          </a:xfrm>
        </p:grpSpPr>
        <p:sp>
          <p:nvSpPr>
            <p:cNvPr id="13" name="Trapecio 12"/>
            <p:cNvSpPr/>
            <p:nvPr/>
          </p:nvSpPr>
          <p:spPr>
            <a:xfrm>
              <a:off x="1942667" y="2914779"/>
              <a:ext cx="6626297" cy="684000"/>
            </a:xfrm>
            <a:prstGeom prst="trapezoid">
              <a:avLst>
                <a:gd name="adj" fmla="val 41971"/>
              </a:avLst>
            </a:prstGeom>
            <a:solidFill>
              <a:schemeClr val="bg1">
                <a:lumMod val="95000"/>
              </a:schemeClr>
            </a:solidFill>
            <a:ln>
              <a:solidFill>
                <a:srgbClr val="A6A6A6"/>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r>
                <a:rPr lang="en-GB" sz="1080" b="1" dirty="0">
                  <a:solidFill>
                    <a:schemeClr val="tx1">
                      <a:lumMod val="65000"/>
                      <a:lumOff val="35000"/>
                    </a:schemeClr>
                  </a:solidFill>
                  <a:latin typeface="Consolas" charset="0"/>
                  <a:ea typeface="Consolas" charset="0"/>
                  <a:cs typeface="Consolas" charset="0"/>
                </a:rPr>
                <a:t>Maestría</a:t>
              </a:r>
            </a:p>
          </p:txBody>
        </p:sp>
        <p:sp>
          <p:nvSpPr>
            <p:cNvPr id="14" name="Rectángulo 13"/>
            <p:cNvSpPr/>
            <p:nvPr/>
          </p:nvSpPr>
          <p:spPr>
            <a:xfrm>
              <a:off x="5512016" y="2914779"/>
              <a:ext cx="3815974" cy="684000"/>
            </a:xfrm>
            <a:prstGeom prst="rect">
              <a:avLst/>
            </a:prstGeom>
            <a:solidFill>
              <a:srgbClr val="FFFFFF"/>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endParaRPr lang="en-GB" sz="1234" dirty="0">
                <a:solidFill>
                  <a:schemeClr val="tx1">
                    <a:lumMod val="65000"/>
                    <a:lumOff val="35000"/>
                  </a:schemeClr>
                </a:solidFill>
                <a:latin typeface="Consolas" charset="0"/>
                <a:ea typeface="Consolas" charset="0"/>
                <a:cs typeface="Consolas" charset="0"/>
              </a:endParaRPr>
            </a:p>
          </p:txBody>
        </p:sp>
      </p:grpSp>
      <p:grpSp>
        <p:nvGrpSpPr>
          <p:cNvPr id="15" name="Agrupar 14"/>
          <p:cNvGrpSpPr/>
          <p:nvPr/>
        </p:nvGrpSpPr>
        <p:grpSpPr>
          <a:xfrm>
            <a:off x="1768280" y="2730266"/>
            <a:ext cx="6168287" cy="527657"/>
            <a:chOff x="1637015" y="3703603"/>
            <a:chExt cx="7690975" cy="684000"/>
          </a:xfrm>
        </p:grpSpPr>
        <p:sp>
          <p:nvSpPr>
            <p:cNvPr id="16" name="Trapecio 15"/>
            <p:cNvSpPr/>
            <p:nvPr/>
          </p:nvSpPr>
          <p:spPr>
            <a:xfrm>
              <a:off x="1637015" y="3703603"/>
              <a:ext cx="6559493" cy="684000"/>
            </a:xfrm>
            <a:prstGeom prst="trapezoid">
              <a:avLst>
                <a:gd name="adj" fmla="val 41971"/>
              </a:avLst>
            </a:prstGeom>
            <a:solidFill>
              <a:schemeClr val="bg1">
                <a:lumMod val="95000"/>
              </a:schemeClr>
            </a:solidFill>
            <a:ln>
              <a:solidFill>
                <a:srgbClr val="A6A6A6"/>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endParaRPr lang="en-GB" sz="1080" b="1" dirty="0">
                <a:solidFill>
                  <a:schemeClr val="tx1">
                    <a:lumMod val="65000"/>
                    <a:lumOff val="35000"/>
                  </a:schemeClr>
                </a:solidFill>
                <a:latin typeface="Consolas" charset="0"/>
                <a:ea typeface="Consolas" charset="0"/>
                <a:cs typeface="Consolas" charset="0"/>
              </a:endParaRPr>
            </a:p>
          </p:txBody>
        </p:sp>
        <p:sp>
          <p:nvSpPr>
            <p:cNvPr id="17" name="Rectángulo 16"/>
            <p:cNvSpPr/>
            <p:nvPr/>
          </p:nvSpPr>
          <p:spPr>
            <a:xfrm>
              <a:off x="5514072" y="3726827"/>
              <a:ext cx="3813918" cy="660054"/>
            </a:xfrm>
            <a:prstGeom prst="rect">
              <a:avLst/>
            </a:prstGeom>
            <a:solidFill>
              <a:srgbClr val="FFFFFF"/>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endParaRPr lang="en-GB" sz="1080" dirty="0">
                <a:solidFill>
                  <a:schemeClr val="tx1">
                    <a:lumMod val="65000"/>
                    <a:lumOff val="35000"/>
                  </a:schemeClr>
                </a:solidFill>
                <a:latin typeface="Consolas" charset="0"/>
                <a:ea typeface="Consolas" charset="0"/>
                <a:cs typeface="Consolas" charset="0"/>
              </a:endParaRPr>
            </a:p>
          </p:txBody>
        </p:sp>
      </p:grpSp>
      <p:grpSp>
        <p:nvGrpSpPr>
          <p:cNvPr id="18" name="Agrupar 17"/>
          <p:cNvGrpSpPr/>
          <p:nvPr/>
        </p:nvGrpSpPr>
        <p:grpSpPr>
          <a:xfrm>
            <a:off x="1527197" y="3331076"/>
            <a:ext cx="6435627" cy="533568"/>
            <a:chOff x="1309081" y="4482431"/>
            <a:chExt cx="8052943" cy="691662"/>
          </a:xfrm>
        </p:grpSpPr>
        <p:sp>
          <p:nvSpPr>
            <p:cNvPr id="19" name="Trapecio 18"/>
            <p:cNvSpPr/>
            <p:nvPr/>
          </p:nvSpPr>
          <p:spPr>
            <a:xfrm>
              <a:off x="1309081" y="4490093"/>
              <a:ext cx="6626297" cy="684000"/>
            </a:xfrm>
            <a:prstGeom prst="trapezoid">
              <a:avLst>
                <a:gd name="adj" fmla="val 41971"/>
              </a:avLst>
            </a:prstGeom>
            <a:solidFill>
              <a:schemeClr val="bg1">
                <a:lumMod val="95000"/>
              </a:schemeClr>
            </a:solidFill>
            <a:ln>
              <a:solidFill>
                <a:srgbClr val="A6A6A6"/>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r>
                <a:rPr lang="en-GB" sz="1080" b="1" dirty="0">
                  <a:solidFill>
                    <a:schemeClr val="tx1">
                      <a:lumMod val="65000"/>
                      <a:lumOff val="35000"/>
                    </a:schemeClr>
                  </a:solidFill>
                  <a:latin typeface="Consolas" charset="0"/>
                  <a:ea typeface="Consolas" charset="0"/>
                  <a:cs typeface="Consolas" charset="0"/>
                </a:rPr>
                <a:t>Experiencia en el extranjero</a:t>
              </a:r>
            </a:p>
          </p:txBody>
        </p:sp>
        <p:sp>
          <p:nvSpPr>
            <p:cNvPr id="20" name="Rectángulo 19"/>
            <p:cNvSpPr/>
            <p:nvPr/>
          </p:nvSpPr>
          <p:spPr>
            <a:xfrm>
              <a:off x="5501644" y="4482431"/>
              <a:ext cx="3860380" cy="684000"/>
            </a:xfrm>
            <a:prstGeom prst="rect">
              <a:avLst/>
            </a:prstGeom>
            <a:solidFill>
              <a:srgbClr val="FFFFFF"/>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endParaRPr lang="en-GB" sz="1157" dirty="0">
                <a:solidFill>
                  <a:schemeClr val="tx1">
                    <a:lumMod val="65000"/>
                    <a:lumOff val="35000"/>
                  </a:schemeClr>
                </a:solidFill>
                <a:latin typeface="Consolas" charset="0"/>
                <a:ea typeface="Consolas" charset="0"/>
                <a:cs typeface="Consolas" charset="0"/>
              </a:endParaRPr>
            </a:p>
          </p:txBody>
        </p:sp>
      </p:grpSp>
      <p:grpSp>
        <p:nvGrpSpPr>
          <p:cNvPr id="21" name="Agrupar 20"/>
          <p:cNvGrpSpPr/>
          <p:nvPr/>
        </p:nvGrpSpPr>
        <p:grpSpPr>
          <a:xfrm>
            <a:off x="1259326" y="3943710"/>
            <a:ext cx="6677243" cy="531588"/>
            <a:chOff x="981148" y="5276585"/>
            <a:chExt cx="8346840" cy="689095"/>
          </a:xfrm>
        </p:grpSpPr>
        <p:sp>
          <p:nvSpPr>
            <p:cNvPr id="22" name="Trapecio 21"/>
            <p:cNvSpPr/>
            <p:nvPr/>
          </p:nvSpPr>
          <p:spPr>
            <a:xfrm>
              <a:off x="981148" y="5276585"/>
              <a:ext cx="6626297" cy="684000"/>
            </a:xfrm>
            <a:prstGeom prst="trapezoid">
              <a:avLst>
                <a:gd name="adj" fmla="val 41971"/>
              </a:avLst>
            </a:prstGeom>
            <a:solidFill>
              <a:schemeClr val="bg1">
                <a:lumMod val="95000"/>
              </a:schemeClr>
            </a:solidFill>
            <a:ln>
              <a:solidFill>
                <a:srgbClr val="A6A6A6"/>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r>
                <a:rPr lang="en-GB" sz="1080" b="1" dirty="0">
                  <a:solidFill>
                    <a:schemeClr val="tx1">
                      <a:lumMod val="65000"/>
                      <a:lumOff val="35000"/>
                    </a:schemeClr>
                  </a:solidFill>
                  <a:latin typeface="Consolas" charset="0"/>
                  <a:ea typeface="Consolas" charset="0"/>
                  <a:cs typeface="Consolas" charset="0"/>
                </a:rPr>
                <a:t>Carrera</a:t>
              </a:r>
            </a:p>
          </p:txBody>
        </p:sp>
        <p:sp>
          <p:nvSpPr>
            <p:cNvPr id="23" name="Rectángulo 22"/>
            <p:cNvSpPr/>
            <p:nvPr/>
          </p:nvSpPr>
          <p:spPr>
            <a:xfrm>
              <a:off x="5504324" y="5281680"/>
              <a:ext cx="3823664" cy="684000"/>
            </a:xfrm>
            <a:prstGeom prst="rect">
              <a:avLst/>
            </a:prstGeom>
            <a:solidFill>
              <a:srgbClr val="FFFFFF"/>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277714" tIns="27771" bIns="27771" rtlCol="0" anchor="ctr"/>
            <a:lstStyle/>
            <a:p>
              <a:pPr>
                <a:lnSpc>
                  <a:spcPct val="110000"/>
                </a:lnSpc>
              </a:pPr>
              <a:endParaRPr lang="en-GB" sz="1234" dirty="0">
                <a:solidFill>
                  <a:schemeClr val="tx1">
                    <a:lumMod val="65000"/>
                    <a:lumOff val="35000"/>
                  </a:schemeClr>
                </a:solidFill>
                <a:latin typeface="Consolas" charset="0"/>
                <a:ea typeface="Consolas" charset="0"/>
                <a:cs typeface="Consolas" charset="0"/>
              </a:endParaRPr>
            </a:p>
          </p:txBody>
        </p:sp>
      </p:grpSp>
      <p:sp>
        <p:nvSpPr>
          <p:cNvPr id="24" name="Rectángulo 23"/>
          <p:cNvSpPr/>
          <p:nvPr/>
        </p:nvSpPr>
        <p:spPr>
          <a:xfrm>
            <a:off x="2188497" y="2836151"/>
            <a:ext cx="2031325" cy="271036"/>
          </a:xfrm>
          <a:prstGeom prst="rect">
            <a:avLst/>
          </a:prstGeom>
        </p:spPr>
        <p:txBody>
          <a:bodyPr wrap="none">
            <a:spAutoFit/>
          </a:bodyPr>
          <a:lstStyle/>
          <a:p>
            <a:pPr>
              <a:lnSpc>
                <a:spcPct val="110000"/>
              </a:lnSpc>
            </a:pPr>
            <a:r>
              <a:rPr lang="en-GB" sz="1080" b="1" dirty="0">
                <a:solidFill>
                  <a:schemeClr val="tx1">
                    <a:lumMod val="65000"/>
                    <a:lumOff val="35000"/>
                  </a:schemeClr>
                </a:solidFill>
                <a:latin typeface="Consolas" charset="0"/>
                <a:ea typeface="Consolas" charset="0"/>
                <a:cs typeface="Consolas" charset="0"/>
              </a:rPr>
              <a:t>Carrera en el extranjero</a:t>
            </a:r>
          </a:p>
        </p:txBody>
      </p:sp>
      <p:sp>
        <p:nvSpPr>
          <p:cNvPr id="25" name="Rectángulo 24"/>
          <p:cNvSpPr/>
          <p:nvPr/>
        </p:nvSpPr>
        <p:spPr>
          <a:xfrm>
            <a:off x="4933137" y="1642381"/>
            <a:ext cx="2893430" cy="301236"/>
          </a:xfrm>
          <a:prstGeom prst="rect">
            <a:avLst/>
          </a:prstGeom>
        </p:spPr>
        <p:txBody>
          <a:bodyPr wrap="square">
            <a:spAutoFit/>
          </a:bodyPr>
          <a:lstStyle/>
          <a:p>
            <a:pPr>
              <a:lnSpc>
                <a:spcPct val="110000"/>
              </a:lnSpc>
            </a:pPr>
            <a:r>
              <a:rPr lang="en-GB" sz="1234" dirty="0">
                <a:solidFill>
                  <a:schemeClr val="tx1">
                    <a:lumMod val="65000"/>
                    <a:lumOff val="35000"/>
                  </a:schemeClr>
                </a:solidFill>
                <a:latin typeface="Consolas" charset="0"/>
                <a:ea typeface="Consolas" charset="0"/>
                <a:cs typeface="Consolas" charset="0"/>
              </a:rPr>
              <a:t>Aerolínea / Banca </a:t>
            </a:r>
          </a:p>
        </p:txBody>
      </p:sp>
      <p:sp>
        <p:nvSpPr>
          <p:cNvPr id="26" name="Rectángulo 25"/>
          <p:cNvSpPr/>
          <p:nvPr/>
        </p:nvSpPr>
        <p:spPr>
          <a:xfrm>
            <a:off x="4933138" y="4090578"/>
            <a:ext cx="1136850" cy="296491"/>
          </a:xfrm>
          <a:prstGeom prst="rect">
            <a:avLst/>
          </a:prstGeom>
        </p:spPr>
        <p:txBody>
          <a:bodyPr wrap="none">
            <a:spAutoFit/>
          </a:bodyPr>
          <a:lstStyle/>
          <a:p>
            <a:pPr>
              <a:lnSpc>
                <a:spcPct val="110000"/>
              </a:lnSpc>
            </a:pPr>
            <a:r>
              <a:rPr lang="en-GB" sz="1234" dirty="0">
                <a:solidFill>
                  <a:schemeClr val="tx1">
                    <a:lumMod val="65000"/>
                    <a:lumOff val="35000"/>
                  </a:schemeClr>
                </a:solidFill>
                <a:latin typeface="Consolas" charset="0"/>
                <a:ea typeface="Consolas" charset="0"/>
                <a:cs typeface="Consolas" charset="0"/>
              </a:rPr>
              <a:t>Econometría</a:t>
            </a:r>
          </a:p>
        </p:txBody>
      </p:sp>
      <p:pic>
        <p:nvPicPr>
          <p:cNvPr id="27" name="Imagen 26"/>
          <p:cNvPicPr>
            <a:picLocks noChangeAspect="1"/>
          </p:cNvPicPr>
          <p:nvPr/>
        </p:nvPicPr>
        <p:blipFill>
          <a:blip r:embed="rId3"/>
          <a:stretch>
            <a:fillRect/>
          </a:stretch>
        </p:blipFill>
        <p:spPr>
          <a:xfrm>
            <a:off x="7331256" y="2141266"/>
            <a:ext cx="486451" cy="486451"/>
          </a:xfrm>
          <a:prstGeom prst="rect">
            <a:avLst/>
          </a:prstGeom>
        </p:spPr>
      </p:pic>
      <p:pic>
        <p:nvPicPr>
          <p:cNvPr id="28" name="Imagen 26"/>
          <p:cNvPicPr>
            <a:picLocks noChangeAspect="1"/>
          </p:cNvPicPr>
          <p:nvPr/>
        </p:nvPicPr>
        <p:blipFill>
          <a:blip r:embed="rId4"/>
          <a:stretch>
            <a:fillRect/>
          </a:stretch>
        </p:blipFill>
        <p:spPr>
          <a:xfrm>
            <a:off x="7319491" y="3987063"/>
            <a:ext cx="503832" cy="488209"/>
          </a:xfrm>
          <a:prstGeom prst="rect">
            <a:avLst/>
          </a:prstGeom>
        </p:spPr>
      </p:pic>
      <p:pic>
        <p:nvPicPr>
          <p:cNvPr id="29" name="Imagen 33"/>
          <p:cNvPicPr>
            <a:picLocks noChangeAspect="1"/>
          </p:cNvPicPr>
          <p:nvPr/>
        </p:nvPicPr>
        <p:blipFill>
          <a:blip r:embed="rId5"/>
          <a:stretch>
            <a:fillRect/>
          </a:stretch>
        </p:blipFill>
        <p:spPr>
          <a:xfrm>
            <a:off x="7299213" y="3417057"/>
            <a:ext cx="564224" cy="376223"/>
          </a:xfrm>
          <a:prstGeom prst="rect">
            <a:avLst/>
          </a:prstGeom>
        </p:spPr>
      </p:pic>
      <p:sp>
        <p:nvSpPr>
          <p:cNvPr id="30" name="Rectángulo 4"/>
          <p:cNvSpPr/>
          <p:nvPr/>
        </p:nvSpPr>
        <p:spPr>
          <a:xfrm>
            <a:off x="4877746" y="3391800"/>
            <a:ext cx="2451797" cy="510140"/>
          </a:xfrm>
          <a:prstGeom prst="rect">
            <a:avLst/>
          </a:prstGeom>
        </p:spPr>
        <p:txBody>
          <a:bodyPr wrap="square">
            <a:spAutoFit/>
          </a:bodyPr>
          <a:lstStyle/>
          <a:p>
            <a:pPr>
              <a:lnSpc>
                <a:spcPct val="110000"/>
              </a:lnSpc>
            </a:pPr>
            <a:r>
              <a:rPr lang="en-GB" sz="1234" dirty="0">
                <a:solidFill>
                  <a:schemeClr val="tx1">
                    <a:lumMod val="65000"/>
                    <a:lumOff val="35000"/>
                  </a:schemeClr>
                </a:solidFill>
                <a:latin typeface="Consolas" charset="0"/>
                <a:ea typeface="Consolas" charset="0"/>
                <a:cs typeface="Consolas" charset="0"/>
              </a:rPr>
              <a:t>Chino en la Univerdad de Beijing</a:t>
            </a:r>
          </a:p>
        </p:txBody>
      </p:sp>
      <p:sp>
        <p:nvSpPr>
          <p:cNvPr id="31" name="Rectángulo 4"/>
          <p:cNvSpPr/>
          <p:nvPr/>
        </p:nvSpPr>
        <p:spPr>
          <a:xfrm>
            <a:off x="4886675" y="2788284"/>
            <a:ext cx="2611428" cy="505395"/>
          </a:xfrm>
          <a:prstGeom prst="rect">
            <a:avLst/>
          </a:prstGeom>
        </p:spPr>
        <p:txBody>
          <a:bodyPr wrap="square">
            <a:spAutoFit/>
          </a:bodyPr>
          <a:lstStyle/>
          <a:p>
            <a:pPr>
              <a:lnSpc>
                <a:spcPct val="110000"/>
              </a:lnSpc>
            </a:pPr>
            <a:r>
              <a:rPr lang="en-GB" sz="1234" dirty="0">
                <a:solidFill>
                  <a:schemeClr val="tx1">
                    <a:lumMod val="65000"/>
                    <a:lumOff val="35000"/>
                  </a:schemeClr>
                </a:solidFill>
                <a:latin typeface="Consolas" charset="0"/>
                <a:ea typeface="Consolas" charset="0"/>
                <a:cs typeface="Consolas" charset="0"/>
              </a:rPr>
              <a:t>Métodos Cuantitativos Avanzados</a:t>
            </a:r>
          </a:p>
        </p:txBody>
      </p:sp>
      <p:pic>
        <p:nvPicPr>
          <p:cNvPr id="32" name="Imagen 34"/>
          <p:cNvPicPr>
            <a:picLocks noChangeAspect="1"/>
          </p:cNvPicPr>
          <p:nvPr/>
        </p:nvPicPr>
        <p:blipFill>
          <a:blip r:embed="rId6"/>
          <a:stretch>
            <a:fillRect/>
          </a:stretch>
        </p:blipFill>
        <p:spPr>
          <a:xfrm>
            <a:off x="7297885" y="2803173"/>
            <a:ext cx="554992" cy="388494"/>
          </a:xfrm>
          <a:prstGeom prst="rect">
            <a:avLst/>
          </a:prstGeom>
        </p:spPr>
      </p:pic>
      <p:sp>
        <p:nvSpPr>
          <p:cNvPr id="33" name="Rectángulo 31"/>
          <p:cNvSpPr/>
          <p:nvPr/>
        </p:nvSpPr>
        <p:spPr>
          <a:xfrm>
            <a:off x="4913046" y="2261731"/>
            <a:ext cx="2893430" cy="301236"/>
          </a:xfrm>
          <a:prstGeom prst="rect">
            <a:avLst/>
          </a:prstGeom>
        </p:spPr>
        <p:txBody>
          <a:bodyPr wrap="square">
            <a:spAutoFit/>
          </a:bodyPr>
          <a:lstStyle/>
          <a:p>
            <a:pPr>
              <a:lnSpc>
                <a:spcPct val="110000"/>
              </a:lnSpc>
            </a:pPr>
            <a:r>
              <a:rPr lang="en-GB" sz="1234" dirty="0">
                <a:solidFill>
                  <a:schemeClr val="tx1">
                    <a:lumMod val="65000"/>
                    <a:lumOff val="35000"/>
                  </a:schemeClr>
                </a:solidFill>
                <a:latin typeface="Consolas" charset="0"/>
                <a:ea typeface="Consolas" charset="0"/>
                <a:cs typeface="Consolas" charset="0"/>
              </a:rPr>
              <a:t>M.Sc. Data Science</a:t>
            </a:r>
          </a:p>
        </p:txBody>
      </p:sp>
      <p:pic>
        <p:nvPicPr>
          <p:cNvPr id="34" name="Imagen 37"/>
          <p:cNvPicPr>
            <a:picLocks noChangeAspect="1"/>
          </p:cNvPicPr>
          <p:nvPr/>
        </p:nvPicPr>
        <p:blipFill>
          <a:blip r:embed="rId7"/>
          <a:stretch>
            <a:fillRect/>
          </a:stretch>
        </p:blipFill>
        <p:spPr>
          <a:xfrm>
            <a:off x="6745901" y="1527160"/>
            <a:ext cx="494728" cy="494728"/>
          </a:xfrm>
          <a:prstGeom prst="rect">
            <a:avLst/>
          </a:prstGeom>
        </p:spPr>
      </p:pic>
      <p:pic>
        <p:nvPicPr>
          <p:cNvPr id="35" name="Picture 5"/>
          <p:cNvPicPr>
            <a:picLocks noChangeAspect="1"/>
          </p:cNvPicPr>
          <p:nvPr/>
        </p:nvPicPr>
        <p:blipFill>
          <a:blip r:embed="rId8"/>
          <a:stretch>
            <a:fillRect/>
          </a:stretch>
        </p:blipFill>
        <p:spPr>
          <a:xfrm>
            <a:off x="7265090" y="1627443"/>
            <a:ext cx="612633" cy="356182"/>
          </a:xfrm>
          <a:prstGeom prst="rect">
            <a:avLst/>
          </a:prstGeom>
        </p:spPr>
      </p:pic>
      <p:sp>
        <p:nvSpPr>
          <p:cNvPr id="36" name="Rectángulo 35"/>
          <p:cNvSpPr/>
          <p:nvPr/>
        </p:nvSpPr>
        <p:spPr>
          <a:xfrm>
            <a:off x="4959925" y="1065644"/>
            <a:ext cx="2893430" cy="301236"/>
          </a:xfrm>
          <a:prstGeom prst="rect">
            <a:avLst/>
          </a:prstGeom>
        </p:spPr>
        <p:txBody>
          <a:bodyPr wrap="square">
            <a:spAutoFit/>
          </a:bodyPr>
          <a:lstStyle/>
          <a:p>
            <a:pPr>
              <a:lnSpc>
                <a:spcPct val="110000"/>
              </a:lnSpc>
            </a:pPr>
            <a:r>
              <a:rPr lang="en-GB" sz="1234" dirty="0">
                <a:solidFill>
                  <a:schemeClr val="tx1">
                    <a:lumMod val="65000"/>
                    <a:lumOff val="35000"/>
                  </a:schemeClr>
                </a:solidFill>
                <a:latin typeface="Consolas" charset="0"/>
                <a:ea typeface="Consolas" charset="0"/>
                <a:cs typeface="Consolas" charset="0"/>
              </a:rPr>
              <a:t>Tecnología </a:t>
            </a:r>
          </a:p>
        </p:txBody>
      </p:sp>
      <p:pic>
        <p:nvPicPr>
          <p:cNvPr id="37" name="Picture 57"/>
          <p:cNvPicPr>
            <a:picLocks noChangeAspect="1"/>
          </p:cNvPicPr>
          <p:nvPr/>
        </p:nvPicPr>
        <p:blipFill>
          <a:blip r:embed="rId9"/>
          <a:stretch>
            <a:fillRect/>
          </a:stretch>
        </p:blipFill>
        <p:spPr>
          <a:xfrm>
            <a:off x="6095170" y="1018589"/>
            <a:ext cx="644473" cy="322237"/>
          </a:xfrm>
          <a:prstGeom prst="rect">
            <a:avLst/>
          </a:prstGeom>
        </p:spPr>
      </p:pic>
      <p:pic>
        <p:nvPicPr>
          <p:cNvPr id="38" name="Imagen 37"/>
          <p:cNvPicPr>
            <a:picLocks noChangeAspect="1"/>
          </p:cNvPicPr>
          <p:nvPr/>
        </p:nvPicPr>
        <p:blipFill rotWithShape="1">
          <a:blip r:embed="rId10"/>
          <a:srcRect l="15333" t="11999" r="15333" b="11957"/>
          <a:stretch/>
        </p:blipFill>
        <p:spPr>
          <a:xfrm>
            <a:off x="7423981" y="960683"/>
            <a:ext cx="404519" cy="443668"/>
          </a:xfrm>
          <a:prstGeom prst="rect">
            <a:avLst/>
          </a:prstGeom>
        </p:spPr>
      </p:pic>
      <p:pic>
        <p:nvPicPr>
          <p:cNvPr id="39" name="Imagen 38"/>
          <p:cNvPicPr>
            <a:picLocks noChangeAspect="1"/>
          </p:cNvPicPr>
          <p:nvPr/>
        </p:nvPicPr>
        <p:blipFill>
          <a:blip r:embed="rId11"/>
          <a:stretch>
            <a:fillRect/>
          </a:stretch>
        </p:blipFill>
        <p:spPr>
          <a:xfrm>
            <a:off x="6851597" y="969361"/>
            <a:ext cx="465004" cy="465004"/>
          </a:xfrm>
          <a:prstGeom prst="rect">
            <a:avLst/>
          </a:prstGeom>
        </p:spPr>
      </p:pic>
    </p:spTree>
    <p:extLst>
      <p:ext uri="{BB962C8B-B14F-4D97-AF65-F5344CB8AC3E}">
        <p14:creationId xmlns:p14="http://schemas.microsoft.com/office/powerpoint/2010/main" val="6014631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5" name="image08.png" descr="Data visualization to"/>
          <p:cNvPicPr>
            <a:picLocks noChangeAspect="1"/>
          </p:cNvPicPr>
          <p:nvPr/>
        </p:nvPicPr>
        <p:blipFill>
          <a:blip r:embed="rId2">
            <a:extLst/>
          </a:blip>
          <a:srcRect t="12259" b="12250"/>
          <a:stretch>
            <a:fillRect/>
          </a:stretch>
        </p:blipFill>
        <p:spPr>
          <a:xfrm>
            <a:off x="1142997" y="1276653"/>
            <a:ext cx="6858004" cy="3857624"/>
          </a:xfrm>
          <a:prstGeom prst="rect">
            <a:avLst/>
          </a:prstGeom>
          <a:ln w="12700">
            <a:miter lim="400000"/>
          </a:ln>
        </p:spPr>
      </p:pic>
      <p:sp>
        <p:nvSpPr>
          <p:cNvPr id="1436" name="Shape 1436"/>
          <p:cNvSpPr/>
          <p:nvPr/>
        </p:nvSpPr>
        <p:spPr>
          <a:xfrm>
            <a:off x="1142997" y="1199407"/>
            <a:ext cx="6779870" cy="1843445"/>
          </a:xfrm>
          <a:prstGeom prst="rect">
            <a:avLst/>
          </a:prstGeom>
          <a:solidFill>
            <a:srgbClr val="FFFFFF">
              <a:alpha val="86920"/>
            </a:srgbClr>
          </a:solidFill>
          <a:ln w="12700">
            <a:miter lim="400000"/>
          </a:ln>
        </p:spPr>
        <p:txBody>
          <a:bodyPr lIns="34290" tIns="34290" rIns="34290" bIns="34290" anchor="ctr"/>
          <a:lstStyle/>
          <a:p>
            <a:pPr defTabSz="685800">
              <a:defRPr sz="3600">
                <a:solidFill>
                  <a:srgbClr val="000000"/>
                </a:solidFill>
              </a:defRPr>
            </a:pPr>
            <a:endParaRPr sz="1013"/>
          </a:p>
        </p:txBody>
      </p:sp>
      <p:sp>
        <p:nvSpPr>
          <p:cNvPr id="12" name="Marcador de texto 7"/>
          <p:cNvSpPr>
            <a:spLocks noGrp="1"/>
          </p:cNvSpPr>
          <p:nvPr>
            <p:ph type="body" sz="quarter" idx="4294967295"/>
          </p:nvPr>
        </p:nvSpPr>
        <p:spPr bwMode="auto">
          <a:xfrm>
            <a:off x="643339" y="934398"/>
            <a:ext cx="7596891" cy="1846946"/>
          </a:xfrm>
          <a:prstGeom prst="rect">
            <a:avLst/>
          </a:prstGeom>
          <a:noFill/>
          <a:ln>
            <a:miter lim="800000"/>
            <a:headEnd/>
            <a:tailEnd/>
          </a:ln>
        </p:spPr>
        <p:txBody>
          <a:bodyPr>
            <a:noAutofit/>
          </a:bodyPr>
          <a:lstStyle/>
          <a:p>
            <a:pPr algn="just" eaLnBrk="1" hangingPunct="1">
              <a:buSzPct val="80000"/>
            </a:pPr>
            <a:r>
              <a:rPr lang="ca-ES" sz="1200" b="1" dirty="0">
                <a:latin typeface="Consolas" charset="0"/>
                <a:ea typeface="Consolas" charset="0"/>
                <a:cs typeface="Consolas" charset="0"/>
              </a:rPr>
              <a:t>G</a:t>
            </a:r>
            <a:r>
              <a:rPr lang="ca-ES" sz="1200" b="1" dirty="0">
                <a:latin typeface="Consolas" charset="0"/>
                <a:ea typeface="Consolas" charset="0"/>
                <a:cs typeface="Consolas" charset="0"/>
              </a:rPr>
              <a:t>ran volumen </a:t>
            </a:r>
            <a:r>
              <a:rPr lang="ca-ES" sz="1200" dirty="0">
                <a:latin typeface="Consolas" charset="0"/>
                <a:ea typeface="Consolas" charset="0"/>
                <a:cs typeface="Consolas" charset="0"/>
              </a:rPr>
              <a:t>de datos</a:t>
            </a:r>
          </a:p>
          <a:p>
            <a:pPr algn="just">
              <a:buSzPct val="80000"/>
            </a:pPr>
            <a:endParaRPr lang="ca-ES" sz="1200" dirty="0">
              <a:latin typeface="Consolas" charset="0"/>
              <a:ea typeface="Consolas" charset="0"/>
              <a:cs typeface="Consolas" charset="0"/>
            </a:endParaRPr>
          </a:p>
          <a:p>
            <a:pPr algn="just" eaLnBrk="1" hangingPunct="1">
              <a:buSzPct val="80000"/>
            </a:pPr>
            <a:r>
              <a:rPr lang="ca-ES" sz="1200" dirty="0">
                <a:latin typeface="Consolas" charset="0"/>
                <a:ea typeface="Consolas" charset="0"/>
                <a:cs typeface="Consolas" charset="0"/>
              </a:rPr>
              <a:t>Todas las empresas </a:t>
            </a:r>
            <a:r>
              <a:rPr lang="ca-ES" sz="1200" b="1" dirty="0">
                <a:latin typeface="Consolas" charset="0"/>
                <a:ea typeface="Consolas" charset="0"/>
                <a:cs typeface="Consolas" charset="0"/>
              </a:rPr>
              <a:t>almacenan</a:t>
            </a:r>
            <a:r>
              <a:rPr lang="ca-ES" sz="1200" dirty="0">
                <a:latin typeface="Consolas" charset="0"/>
                <a:ea typeface="Consolas" charset="0"/>
                <a:cs typeface="Consolas" charset="0"/>
              </a:rPr>
              <a:t> datos diariamente; de </a:t>
            </a:r>
            <a:r>
              <a:rPr lang="ca-ES" sz="1200" b="1" dirty="0">
                <a:latin typeface="Consolas" charset="0"/>
                <a:ea typeface="Consolas" charset="0"/>
                <a:cs typeface="Consolas" charset="0"/>
              </a:rPr>
              <a:t>clientes</a:t>
            </a:r>
            <a:r>
              <a:rPr lang="ca-ES" sz="1200" dirty="0">
                <a:latin typeface="Consolas" charset="0"/>
                <a:ea typeface="Consolas" charset="0"/>
                <a:cs typeface="Consolas" charset="0"/>
              </a:rPr>
              <a:t>, </a:t>
            </a:r>
            <a:r>
              <a:rPr lang="ca-ES" sz="1200" b="1" dirty="0">
                <a:latin typeface="Consolas" charset="0"/>
                <a:ea typeface="Consolas" charset="0"/>
                <a:cs typeface="Consolas" charset="0"/>
              </a:rPr>
              <a:t>productos</a:t>
            </a:r>
            <a:r>
              <a:rPr lang="ca-ES" sz="1200" dirty="0">
                <a:latin typeface="Consolas" charset="0"/>
                <a:ea typeface="Consolas" charset="0"/>
                <a:cs typeface="Consolas" charset="0"/>
              </a:rPr>
              <a:t> y </a:t>
            </a:r>
            <a:r>
              <a:rPr lang="ca-ES" sz="1200" b="1" dirty="0">
                <a:latin typeface="Consolas" charset="0"/>
                <a:ea typeface="Consolas" charset="0"/>
                <a:cs typeface="Consolas" charset="0"/>
              </a:rPr>
              <a:t>operaciones</a:t>
            </a:r>
          </a:p>
          <a:p>
            <a:pPr algn="just" eaLnBrk="1" hangingPunct="1">
              <a:buSzPct val="80000"/>
            </a:pPr>
            <a:endParaRPr lang="ca-ES" sz="1200" dirty="0">
              <a:latin typeface="Consolas" charset="0"/>
              <a:ea typeface="Consolas" charset="0"/>
              <a:cs typeface="Consolas" charset="0"/>
            </a:endParaRPr>
          </a:p>
          <a:p>
            <a:pPr algn="just">
              <a:buSzPct val="80000"/>
            </a:pPr>
            <a:r>
              <a:rPr lang="ca-ES" sz="1200" dirty="0">
                <a:latin typeface="Consolas" charset="0"/>
                <a:ea typeface="Consolas" charset="0"/>
                <a:cs typeface="Consolas" charset="0"/>
              </a:rPr>
              <a:t>Se pueden encontrar </a:t>
            </a:r>
            <a:r>
              <a:rPr lang="ca-ES" sz="1200" b="1" dirty="0">
                <a:latin typeface="Consolas" charset="0"/>
                <a:ea typeface="Consolas" charset="0"/>
                <a:cs typeface="Consolas" charset="0"/>
              </a:rPr>
              <a:t>patrones </a:t>
            </a:r>
            <a:r>
              <a:rPr lang="ca-ES" sz="1200" dirty="0">
                <a:latin typeface="Consolas" charset="0"/>
                <a:ea typeface="Consolas" charset="0"/>
                <a:cs typeface="Consolas" charset="0"/>
              </a:rPr>
              <a:t>de conducta, </a:t>
            </a:r>
            <a:r>
              <a:rPr lang="ca-ES" sz="1200" b="1" dirty="0">
                <a:latin typeface="Consolas" charset="0"/>
                <a:ea typeface="Consolas" charset="0"/>
                <a:cs typeface="Consolas" charset="0"/>
              </a:rPr>
              <a:t>correlaciones</a:t>
            </a:r>
            <a:r>
              <a:rPr lang="ca-ES" sz="1200" dirty="0">
                <a:latin typeface="Consolas" charset="0"/>
                <a:ea typeface="Consolas" charset="0"/>
                <a:cs typeface="Consolas" charset="0"/>
              </a:rPr>
              <a:t> entre variables y crear un puente de </a:t>
            </a:r>
            <a:r>
              <a:rPr lang="ca-ES" sz="1200" b="1" dirty="0">
                <a:latin typeface="Consolas" charset="0"/>
                <a:ea typeface="Consolas" charset="0"/>
                <a:cs typeface="Consolas" charset="0"/>
              </a:rPr>
              <a:t>comunicación</a:t>
            </a:r>
            <a:r>
              <a:rPr lang="ca-ES" sz="1200" dirty="0">
                <a:latin typeface="Consolas" charset="0"/>
                <a:ea typeface="Consolas" charset="0"/>
                <a:cs typeface="Consolas" charset="0"/>
              </a:rPr>
              <a:t> entre los clientes y la compañía</a:t>
            </a:r>
            <a:endParaRPr lang="ca-ES" sz="1200" dirty="0">
              <a:latin typeface="Consolas" charset="0"/>
              <a:ea typeface="Consolas" charset="0"/>
              <a:cs typeface="Consolas" charset="0"/>
            </a:endParaRPr>
          </a:p>
          <a:p>
            <a:pPr algn="just">
              <a:buSzPct val="80000"/>
            </a:pPr>
            <a:endParaRPr lang="ca-ES" sz="1200" dirty="0">
              <a:latin typeface="Consolas" charset="0"/>
              <a:ea typeface="Consolas" charset="0"/>
              <a:cs typeface="Consolas" charset="0"/>
            </a:endParaRPr>
          </a:p>
          <a:p>
            <a:pPr algn="just">
              <a:buSzPct val="80000"/>
            </a:pPr>
            <a:r>
              <a:rPr lang="ca-ES" sz="1200" dirty="0">
                <a:latin typeface="Consolas" charset="0"/>
                <a:ea typeface="Consolas" charset="0"/>
                <a:cs typeface="Consolas" charset="0"/>
              </a:rPr>
              <a:t>Disminuir </a:t>
            </a:r>
            <a:r>
              <a:rPr lang="ca-ES" sz="1200" b="1" dirty="0">
                <a:latin typeface="Consolas" charset="0"/>
                <a:ea typeface="Consolas" charset="0"/>
                <a:cs typeface="Consolas" charset="0"/>
              </a:rPr>
              <a:t>costos</a:t>
            </a:r>
            <a:r>
              <a:rPr lang="ca-ES" sz="1200" dirty="0">
                <a:latin typeface="Consolas" charset="0"/>
                <a:ea typeface="Consolas" charset="0"/>
                <a:cs typeface="Consolas" charset="0"/>
              </a:rPr>
              <a:t>, aumentar su </a:t>
            </a:r>
            <a:r>
              <a:rPr lang="ca-ES" sz="1200" b="1" dirty="0">
                <a:latin typeface="Consolas" charset="0"/>
                <a:ea typeface="Consolas" charset="0"/>
                <a:cs typeface="Consolas" charset="0"/>
              </a:rPr>
              <a:t>eficiencia </a:t>
            </a:r>
            <a:r>
              <a:rPr lang="ca-ES" sz="1200" dirty="0">
                <a:latin typeface="Consolas" charset="0"/>
                <a:ea typeface="Consolas" charset="0"/>
                <a:cs typeface="Consolas" charset="0"/>
              </a:rPr>
              <a:t>y comprender las </a:t>
            </a:r>
            <a:r>
              <a:rPr lang="ca-ES" sz="1200" b="1" dirty="0">
                <a:latin typeface="Consolas" charset="0"/>
                <a:ea typeface="Consolas" charset="0"/>
                <a:cs typeface="Consolas" charset="0"/>
              </a:rPr>
              <a:t>necesidades</a:t>
            </a:r>
            <a:r>
              <a:rPr lang="ca-ES" sz="1200" dirty="0">
                <a:latin typeface="Consolas" charset="0"/>
                <a:ea typeface="Consolas" charset="0"/>
                <a:cs typeface="Consolas" charset="0"/>
              </a:rPr>
              <a:t> de su público</a:t>
            </a:r>
          </a:p>
          <a:p>
            <a:pPr algn="just">
              <a:buSzPct val="80000"/>
            </a:pPr>
            <a:endParaRPr lang="ca-ES" sz="1200" dirty="0">
              <a:latin typeface="Consolas" charset="0"/>
              <a:ea typeface="Consolas" charset="0"/>
              <a:cs typeface="Consolas" charset="0"/>
            </a:endParaRPr>
          </a:p>
          <a:p>
            <a:pPr algn="just">
              <a:buSzPct val="80000"/>
            </a:pPr>
            <a:r>
              <a:rPr lang="ca-ES" sz="1200" dirty="0">
                <a:latin typeface="Consolas" charset="0"/>
                <a:ea typeface="Consolas" charset="0"/>
                <a:cs typeface="Consolas" charset="0"/>
              </a:rPr>
              <a:t>Solución matemática - estadística a un problema de negocio</a:t>
            </a:r>
          </a:p>
        </p:txBody>
      </p:sp>
      <p:sp>
        <p:nvSpPr>
          <p:cNvPr id="15" name="Google Shape;125;p21"/>
          <p:cNvSpPr txBox="1">
            <a:spLocks/>
          </p:cNvSpPr>
          <p:nvPr/>
        </p:nvSpPr>
        <p:spPr>
          <a:xfrm>
            <a:off x="404700" y="55368"/>
            <a:ext cx="4199198" cy="45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pPr marL="0" indent="0">
              <a:buClr>
                <a:schemeClr val="dk1"/>
              </a:buClr>
              <a:buSzPts val="1100"/>
              <a:buFont typeface="Arial"/>
              <a:buNone/>
            </a:pPr>
            <a:r>
              <a:rPr lang="es-ES" sz="2500" b="1" dirty="0" smtClean="0">
                <a:solidFill>
                  <a:schemeClr val="dk1"/>
                </a:solidFill>
                <a:latin typeface="Consolas" charset="0"/>
                <a:ea typeface="Consolas" charset="0"/>
                <a:cs typeface="Consolas" charset="0"/>
              </a:rPr>
              <a:t>¿Qué es el Big Data? </a:t>
            </a:r>
            <a:endParaRPr lang="es" sz="2500" b="1" dirty="0" smtClean="0">
              <a:solidFill>
                <a:schemeClr val="dk1"/>
              </a:solidFill>
              <a:latin typeface="Consolas" charset="0"/>
              <a:ea typeface="Consolas" charset="0"/>
              <a:cs typeface="Consolas" charset="0"/>
            </a:endParaRPr>
          </a:p>
          <a:p>
            <a:pPr marL="0" indent="0">
              <a:buFont typeface="Arial"/>
              <a:buNone/>
            </a:pPr>
            <a:endParaRPr lang="es" sz="2500" b="1" dirty="0">
              <a:solidFill>
                <a:schemeClr val="dk1"/>
              </a:solidFill>
              <a:latin typeface="Consolas" charset="0"/>
              <a:ea typeface="Consolas" charset="0"/>
              <a:cs typeface="Consolas" charset="0"/>
            </a:endParaRPr>
          </a:p>
        </p:txBody>
      </p:sp>
    </p:spTree>
    <p:extLst>
      <p:ext uri="{BB962C8B-B14F-4D97-AF65-F5344CB8AC3E}">
        <p14:creationId xmlns:p14="http://schemas.microsoft.com/office/powerpoint/2010/main" val="96564762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21 Tabla"/>
          <p:cNvGraphicFramePr>
            <a:graphicFrameLocks noGrp="1"/>
          </p:cNvGraphicFramePr>
          <p:nvPr>
            <p:extLst>
              <p:ext uri="{D42A27DB-BD31-4B8C-83A1-F6EECF244321}">
                <p14:modId xmlns:p14="http://schemas.microsoft.com/office/powerpoint/2010/main" val="852818746"/>
              </p:ext>
            </p:extLst>
          </p:nvPr>
        </p:nvGraphicFramePr>
        <p:xfrm>
          <a:off x="1695986" y="1064933"/>
          <a:ext cx="5581115" cy="2715113"/>
        </p:xfrm>
        <a:graphic>
          <a:graphicData uri="http://schemas.openxmlformats.org/drawingml/2006/table">
            <a:tbl>
              <a:tblPr/>
              <a:tblGrid>
                <a:gridCol w="1844972"/>
                <a:gridCol w="1844972"/>
                <a:gridCol w="1844972"/>
                <a:gridCol w="46199"/>
              </a:tblGrid>
              <a:tr h="166769">
                <a:tc gridSpan="3">
                  <a:txBody>
                    <a:bodyPr/>
                    <a:lstStyle/>
                    <a:p>
                      <a:pPr algn="ctr" rtl="0" fontAlgn="b"/>
                      <a:r>
                        <a:rPr lang="ca-ES" sz="1100" b="1" i="0" u="none" strike="noStrike" noProof="0" dirty="0" smtClean="0">
                          <a:solidFill>
                            <a:srgbClr val="FFFFFF"/>
                          </a:solidFill>
                          <a:effectLst/>
                          <a:latin typeface="Trebuchet MS"/>
                          <a:cs typeface="Trebuchet MS"/>
                        </a:rPr>
                        <a:t>Ejes</a:t>
                      </a:r>
                      <a:r>
                        <a:rPr lang="ca-ES" sz="1100" b="1" i="0" u="none" strike="noStrike" baseline="0" noProof="0" dirty="0" smtClean="0">
                          <a:solidFill>
                            <a:srgbClr val="FFFFFF"/>
                          </a:solidFill>
                          <a:effectLst/>
                          <a:latin typeface="Trebuchet MS"/>
                          <a:cs typeface="Trebuchet MS"/>
                        </a:rPr>
                        <a:t> </a:t>
                      </a:r>
                      <a:r>
                        <a:rPr lang="ca-ES" sz="1100" b="1" i="0" u="none" strike="noStrike" noProof="0" dirty="0" smtClean="0">
                          <a:solidFill>
                            <a:srgbClr val="FFFFFF"/>
                          </a:solidFill>
                          <a:effectLst/>
                          <a:latin typeface="Trebuchet MS"/>
                          <a:cs typeface="Trebuchet MS"/>
                        </a:rPr>
                        <a:t>Big Data</a:t>
                      </a:r>
                      <a:endParaRPr lang="ca-ES" sz="1100" b="1" i="0" u="none" strike="noStrike" noProof="0" dirty="0">
                        <a:solidFill>
                          <a:srgbClr val="FFFFFF"/>
                        </a:solidFill>
                        <a:effectLst/>
                        <a:latin typeface="Trebuchet MS"/>
                        <a:cs typeface="Trebuchet MS"/>
                      </a:endParaRPr>
                    </a:p>
                  </a:txBody>
                  <a:tcPr marL="6230" marR="6230" marT="6749"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595AE0"/>
                    </a:solidFill>
                  </a:tcPr>
                </a:tc>
                <a:tc hMerge="1">
                  <a:txBody>
                    <a:bodyPr/>
                    <a:lstStyle/>
                    <a:p>
                      <a:endParaRPr lang="ca-ES"/>
                    </a:p>
                  </a:txBody>
                  <a:tcPr/>
                </a:tc>
                <a:tc hMerge="1">
                  <a:txBody>
                    <a:bodyPr/>
                    <a:lstStyle/>
                    <a:p>
                      <a:endParaRPr lang="ca-ES"/>
                    </a:p>
                  </a:txBody>
                  <a:tcPr/>
                </a:tc>
                <a:tc>
                  <a:txBody>
                    <a:bodyPr/>
                    <a:lstStyle/>
                    <a:p>
                      <a:pPr algn="l" fontAlgn="b"/>
                      <a:endParaRPr lang="ca-ES" sz="800" b="0" i="0" u="none" strike="noStrike" noProof="0" dirty="0">
                        <a:solidFill>
                          <a:srgbClr val="000000"/>
                        </a:solidFill>
                        <a:effectLst/>
                        <a:latin typeface="Trebuchet MS"/>
                        <a:cs typeface="Trebuchet MS"/>
                      </a:endParaRPr>
                    </a:p>
                  </a:txBody>
                  <a:tcPr marL="6230" marR="6230" marT="6749" marB="0" anchor="b">
                    <a:lnL w="6350" cap="flat" cmpd="sng" algn="ctr">
                      <a:solidFill>
                        <a:srgbClr val="FFFFFF"/>
                      </a:solidFill>
                      <a:prstDash val="solid"/>
                      <a:round/>
                      <a:headEnd type="none" w="med" len="med"/>
                      <a:tailEnd type="none" w="med" len="med"/>
                    </a:lnL>
                    <a:lnR>
                      <a:noFill/>
                    </a:lnR>
                    <a:lnT>
                      <a:noFill/>
                    </a:lnT>
                    <a:lnB>
                      <a:noFill/>
                    </a:lnB>
                  </a:tcPr>
                </a:tc>
              </a:tr>
              <a:tr h="201059">
                <a:tc>
                  <a:txBody>
                    <a:bodyPr/>
                    <a:lstStyle/>
                    <a:p>
                      <a:pPr algn="l" fontAlgn="b"/>
                      <a:r>
                        <a:rPr lang="ca-ES" sz="1300" b="0" i="0" u="none" strike="noStrike" noProof="0" dirty="0" smtClean="0">
                          <a:solidFill>
                            <a:srgbClr val="000000"/>
                          </a:solidFill>
                          <a:effectLst/>
                          <a:latin typeface="Trebuchet MS"/>
                          <a:cs typeface="Trebuchet MS"/>
                        </a:rPr>
                        <a:t> </a:t>
                      </a:r>
                      <a:endParaRPr lang="ca-ES" sz="1300" b="0" i="0" u="none" strike="noStrike" noProof="0" dirty="0">
                        <a:solidFill>
                          <a:srgbClr val="000000"/>
                        </a:solidFill>
                        <a:effectLst/>
                        <a:latin typeface="Trebuchet MS"/>
                        <a:cs typeface="Trebuchet MS"/>
                      </a:endParaRPr>
                    </a:p>
                  </a:txBody>
                  <a:tcPr marL="6230" marR="6230" marT="6749" marB="0" anchor="b">
                    <a:lnL>
                      <a:noFill/>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tcPr>
                </a:tc>
                <a:tc>
                  <a:txBody>
                    <a:bodyPr/>
                    <a:lstStyle/>
                    <a:p>
                      <a:pPr algn="l" fontAlgn="b"/>
                      <a:r>
                        <a:rPr lang="ca-ES" sz="1300" b="0" i="0" u="none" strike="noStrike" noProof="0" dirty="0" smtClean="0">
                          <a:solidFill>
                            <a:srgbClr val="000000"/>
                          </a:solidFill>
                          <a:effectLst/>
                          <a:latin typeface="Trebuchet MS"/>
                          <a:cs typeface="Trebuchet MS"/>
                        </a:rPr>
                        <a:t> </a:t>
                      </a:r>
                      <a:endParaRPr lang="ca-ES" sz="1300" b="0" i="0" u="none" strike="noStrike" noProof="0" dirty="0">
                        <a:solidFill>
                          <a:srgbClr val="000000"/>
                        </a:solidFill>
                        <a:effectLst/>
                        <a:latin typeface="Trebuchet MS"/>
                        <a:cs typeface="Trebuchet MS"/>
                      </a:endParaRPr>
                    </a:p>
                  </a:txBody>
                  <a:tcPr marL="6230" marR="6230" marT="6749" marB="0" anchor="b">
                    <a:lnL>
                      <a:noFill/>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tcPr>
                </a:tc>
                <a:tc>
                  <a:txBody>
                    <a:bodyPr/>
                    <a:lstStyle/>
                    <a:p>
                      <a:pPr algn="l" fontAlgn="b"/>
                      <a:r>
                        <a:rPr lang="ca-ES" sz="1300" b="0" i="0" u="none" strike="noStrike" noProof="0" dirty="0" smtClean="0">
                          <a:solidFill>
                            <a:srgbClr val="000000"/>
                          </a:solidFill>
                          <a:effectLst/>
                          <a:latin typeface="Trebuchet MS"/>
                          <a:cs typeface="Trebuchet MS"/>
                        </a:rPr>
                        <a:t> </a:t>
                      </a:r>
                      <a:endParaRPr lang="ca-ES" sz="1300" b="0" i="0" u="none" strike="noStrike" noProof="0" dirty="0">
                        <a:solidFill>
                          <a:srgbClr val="000000"/>
                        </a:solidFill>
                        <a:effectLst/>
                        <a:latin typeface="Trebuchet MS"/>
                        <a:cs typeface="Trebuchet MS"/>
                      </a:endParaRPr>
                    </a:p>
                  </a:txBody>
                  <a:tcPr marL="6230" marR="6230" marT="6749" marB="0" anchor="b">
                    <a:lnL>
                      <a:noFill/>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tcPr>
                </a:tc>
                <a:tc>
                  <a:txBody>
                    <a:bodyPr/>
                    <a:lstStyle/>
                    <a:p>
                      <a:pPr algn="l" fontAlgn="b"/>
                      <a:endParaRPr lang="ca-ES" sz="800" b="0" i="0" u="none" strike="noStrike" noProof="0" dirty="0">
                        <a:solidFill>
                          <a:srgbClr val="000000"/>
                        </a:solidFill>
                        <a:effectLst/>
                        <a:latin typeface="Trebuchet MS"/>
                        <a:cs typeface="Trebuchet MS"/>
                      </a:endParaRPr>
                    </a:p>
                  </a:txBody>
                  <a:tcPr marL="6230" marR="6230" marT="6749" marB="0" anchor="b">
                    <a:lnL>
                      <a:noFill/>
                    </a:lnL>
                    <a:lnR>
                      <a:noFill/>
                    </a:lnR>
                    <a:lnT>
                      <a:noFill/>
                    </a:lnT>
                    <a:lnB>
                      <a:noFill/>
                    </a:lnB>
                  </a:tcPr>
                </a:tc>
              </a:tr>
              <a:tr h="378386">
                <a:tc>
                  <a:txBody>
                    <a:bodyPr/>
                    <a:lstStyle/>
                    <a:p>
                      <a:pPr algn="ctr" rtl="0" fontAlgn="ctr"/>
                      <a:r>
                        <a:rPr lang="ca-ES" sz="1300" b="1" i="0" u="none" strike="noStrike" noProof="0" dirty="0" smtClean="0">
                          <a:solidFill>
                            <a:srgbClr val="FFFFFF"/>
                          </a:solidFill>
                          <a:effectLst/>
                          <a:latin typeface="Trebuchet MS"/>
                          <a:cs typeface="Trebuchet MS"/>
                        </a:rPr>
                        <a:t>Volumen</a:t>
                      </a:r>
                      <a:endParaRPr lang="ca-ES" sz="1300" b="1" i="0" u="none" strike="noStrike" noProof="0" dirty="0">
                        <a:solidFill>
                          <a:srgbClr val="FFFFFF"/>
                        </a:solidFill>
                        <a:effectLst/>
                        <a:latin typeface="Trebuchet MS"/>
                        <a:cs typeface="Trebuchet MS"/>
                      </a:endParaRPr>
                    </a:p>
                  </a:txBody>
                  <a:tcPr marL="6230" marR="6230" marT="6749"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595AE0"/>
                    </a:solidFill>
                  </a:tcPr>
                </a:tc>
                <a:tc>
                  <a:txBody>
                    <a:bodyPr/>
                    <a:lstStyle/>
                    <a:p>
                      <a:pPr algn="ctr" rtl="0" fontAlgn="ctr"/>
                      <a:r>
                        <a:rPr lang="ca-ES" sz="1300" b="1" i="0" u="none" strike="noStrike" noProof="0" dirty="0" smtClean="0">
                          <a:solidFill>
                            <a:srgbClr val="FFFFFF"/>
                          </a:solidFill>
                          <a:effectLst/>
                          <a:latin typeface="Trebuchet MS"/>
                          <a:cs typeface="Trebuchet MS"/>
                        </a:rPr>
                        <a:t>Velocidad</a:t>
                      </a:r>
                      <a:endParaRPr lang="ca-ES" sz="1300" b="1" i="0" u="none" strike="noStrike" noProof="0" dirty="0">
                        <a:solidFill>
                          <a:srgbClr val="FFFFFF"/>
                        </a:solidFill>
                        <a:effectLst/>
                        <a:latin typeface="Trebuchet MS"/>
                        <a:cs typeface="Trebuchet MS"/>
                      </a:endParaRPr>
                    </a:p>
                  </a:txBody>
                  <a:tcPr marL="6230" marR="6230" marT="6749"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595AE0"/>
                    </a:solidFill>
                  </a:tcPr>
                </a:tc>
                <a:tc>
                  <a:txBody>
                    <a:bodyPr/>
                    <a:lstStyle/>
                    <a:p>
                      <a:pPr algn="ctr" rtl="0" fontAlgn="ctr"/>
                      <a:r>
                        <a:rPr lang="ca-ES" sz="1300" b="1" i="0" u="none" strike="noStrike" noProof="0" dirty="0" smtClean="0">
                          <a:solidFill>
                            <a:srgbClr val="FFFFFF"/>
                          </a:solidFill>
                          <a:effectLst/>
                          <a:latin typeface="Trebuchet MS"/>
                          <a:cs typeface="Trebuchet MS"/>
                        </a:rPr>
                        <a:t>Variedad</a:t>
                      </a:r>
                      <a:endParaRPr lang="ca-ES" sz="1300" b="1" i="0" u="none" strike="noStrike" noProof="0" dirty="0">
                        <a:solidFill>
                          <a:srgbClr val="FFFFFF"/>
                        </a:solidFill>
                        <a:effectLst/>
                        <a:latin typeface="Trebuchet MS"/>
                        <a:cs typeface="Trebuchet MS"/>
                      </a:endParaRPr>
                    </a:p>
                  </a:txBody>
                  <a:tcPr marL="6230" marR="6230" marT="6749"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595AE0"/>
                    </a:solidFill>
                  </a:tcPr>
                </a:tc>
                <a:tc>
                  <a:txBody>
                    <a:bodyPr/>
                    <a:lstStyle/>
                    <a:p>
                      <a:pPr algn="l" fontAlgn="b"/>
                      <a:endParaRPr lang="ca-ES" sz="800" b="0" i="0" u="none" strike="noStrike" noProof="0" dirty="0">
                        <a:solidFill>
                          <a:srgbClr val="000000"/>
                        </a:solidFill>
                        <a:effectLst/>
                        <a:latin typeface="Trebuchet MS"/>
                        <a:cs typeface="Trebuchet MS"/>
                      </a:endParaRPr>
                    </a:p>
                  </a:txBody>
                  <a:tcPr marL="6230" marR="6230" marT="6749"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a:noFill/>
                    </a:lnB>
                  </a:tcPr>
                </a:tc>
              </a:tr>
              <a:tr h="1915559">
                <a:tc>
                  <a:txBody>
                    <a:bodyPr/>
                    <a:lstStyle/>
                    <a:p>
                      <a:pPr algn="ctr" rtl="0" fontAlgn="ctr"/>
                      <a:endParaRPr lang="ca-ES" sz="1300" b="1" i="0" u="none" strike="noStrike" noProof="0" dirty="0">
                        <a:solidFill>
                          <a:srgbClr val="FFFFFF"/>
                        </a:solidFill>
                        <a:effectLst/>
                        <a:latin typeface="Trebuchet MS"/>
                        <a:cs typeface="Trebuchet MS"/>
                      </a:endParaRPr>
                    </a:p>
                  </a:txBody>
                  <a:tcPr marL="6230" marR="6230" marT="6749"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marL="0" marR="0" lvl="1" indent="0" algn="ctr" defTabSz="457200" rtl="0" eaLnBrk="1" fontAlgn="ctr" latinLnBrk="0" hangingPunct="1">
                        <a:lnSpc>
                          <a:spcPct val="100000"/>
                        </a:lnSpc>
                        <a:spcBef>
                          <a:spcPts val="0"/>
                        </a:spcBef>
                        <a:spcAft>
                          <a:spcPts val="0"/>
                        </a:spcAft>
                        <a:buClrTx/>
                        <a:buSzTx/>
                        <a:buFontTx/>
                        <a:buNone/>
                        <a:tabLst/>
                        <a:defRPr/>
                      </a:pPr>
                      <a:endParaRPr lang="ca-ES" sz="1100" b="1" dirty="0" smtClean="0">
                        <a:latin typeface="Trebuchet MS"/>
                        <a:cs typeface="Trebuchet MS"/>
                      </a:endParaRPr>
                    </a:p>
                    <a:p>
                      <a:pPr algn="ctr" rtl="0" fontAlgn="ctr"/>
                      <a:endParaRPr lang="ca-ES" sz="1300" b="1" i="0" u="none" strike="noStrike" noProof="0" dirty="0" smtClean="0">
                        <a:solidFill>
                          <a:srgbClr val="FFFFFF"/>
                        </a:solidFill>
                        <a:effectLst/>
                        <a:latin typeface="Trebuchet MS"/>
                        <a:cs typeface="Trebuchet MS"/>
                      </a:endParaRPr>
                    </a:p>
                    <a:p>
                      <a:pPr algn="ctr" rtl="0" fontAlgn="ctr"/>
                      <a:endParaRPr lang="ca-ES" sz="1300" b="1" i="0" u="none" strike="noStrike" noProof="0" dirty="0" smtClean="0">
                        <a:solidFill>
                          <a:srgbClr val="FFFFFF"/>
                        </a:solidFill>
                        <a:effectLst/>
                        <a:latin typeface="Trebuchet MS"/>
                        <a:cs typeface="Trebuchet MS"/>
                      </a:endParaRPr>
                    </a:p>
                    <a:p>
                      <a:pPr algn="ctr" rtl="0" fontAlgn="ctr"/>
                      <a:endParaRPr lang="ca-ES" sz="1300" b="1" i="0" u="none" strike="noStrike" noProof="0" dirty="0" smtClean="0">
                        <a:solidFill>
                          <a:srgbClr val="FFFFFF"/>
                        </a:solidFill>
                        <a:effectLst/>
                        <a:latin typeface="Trebuchet MS"/>
                        <a:cs typeface="Trebuchet MS"/>
                      </a:endParaRPr>
                    </a:p>
                    <a:p>
                      <a:pPr algn="ctr" rtl="0" fontAlgn="ctr"/>
                      <a:endParaRPr lang="ca-ES" sz="1300" b="1" i="0" u="none" strike="noStrike" noProof="0" dirty="0" smtClean="0">
                        <a:solidFill>
                          <a:srgbClr val="FFFFFF"/>
                        </a:solidFill>
                        <a:effectLst/>
                        <a:latin typeface="Trebuchet MS"/>
                        <a:cs typeface="Trebuchet MS"/>
                      </a:endParaRPr>
                    </a:p>
                    <a:p>
                      <a:pPr algn="ctr" rtl="0" fontAlgn="ctr"/>
                      <a:endParaRPr lang="ca-ES" sz="1300" b="1" i="0" u="none" strike="noStrike" noProof="0" dirty="0" smtClean="0">
                        <a:solidFill>
                          <a:srgbClr val="FFFFFF"/>
                        </a:solidFill>
                        <a:effectLst/>
                        <a:latin typeface="Trebuchet MS"/>
                        <a:cs typeface="Trebuchet MS"/>
                      </a:endParaRPr>
                    </a:p>
                    <a:p>
                      <a:pPr algn="ctr" rtl="0" fontAlgn="ctr"/>
                      <a:endParaRPr lang="ca-ES" sz="1300" b="1" i="0" u="none" strike="noStrike" noProof="0" dirty="0" smtClean="0">
                        <a:solidFill>
                          <a:srgbClr val="FFFFFF"/>
                        </a:solidFill>
                        <a:effectLst/>
                        <a:latin typeface="Trebuchet MS"/>
                        <a:cs typeface="Trebuchet MS"/>
                      </a:endParaRPr>
                    </a:p>
                    <a:p>
                      <a:pPr algn="ctr" rtl="0" fontAlgn="ctr"/>
                      <a:endParaRPr lang="ca-ES" sz="1300" b="1" i="0" u="none" strike="noStrike" noProof="0" dirty="0" smtClean="0">
                        <a:solidFill>
                          <a:srgbClr val="FFFFFF"/>
                        </a:solidFill>
                        <a:effectLst/>
                        <a:latin typeface="Trebuchet MS"/>
                        <a:cs typeface="Trebuchet MS"/>
                      </a:endParaRPr>
                    </a:p>
                    <a:p>
                      <a:pPr algn="ctr" rtl="0" fontAlgn="ctr"/>
                      <a:endParaRPr lang="ca-ES" sz="1300" b="1" i="0" u="none" strike="noStrike" noProof="0" dirty="0" smtClean="0">
                        <a:solidFill>
                          <a:srgbClr val="FFFFFF"/>
                        </a:solidFill>
                        <a:effectLst/>
                        <a:latin typeface="Trebuchet MS"/>
                        <a:cs typeface="Trebuchet MS"/>
                      </a:endParaRPr>
                    </a:p>
                    <a:p>
                      <a:pPr algn="ctr" rtl="0" fontAlgn="ctr"/>
                      <a:endParaRPr lang="ca-ES" sz="1300" b="1" i="0" u="none" strike="noStrike" noProof="0" dirty="0" smtClean="0">
                        <a:solidFill>
                          <a:srgbClr val="FFFFFF"/>
                        </a:solidFill>
                        <a:effectLst/>
                        <a:latin typeface="Trebuchet MS"/>
                        <a:cs typeface="Trebuchet MS"/>
                      </a:endParaRPr>
                    </a:p>
                  </a:txBody>
                  <a:tcPr marL="6230" marR="6230" marT="6749"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algn="ctr" rtl="0" fontAlgn="ctr"/>
                      <a:endParaRPr lang="ca-ES" sz="1300" b="1" i="0" u="none" strike="noStrike" noProof="0" dirty="0">
                        <a:solidFill>
                          <a:srgbClr val="FFFFFF"/>
                        </a:solidFill>
                        <a:effectLst/>
                        <a:latin typeface="Trebuchet MS"/>
                        <a:cs typeface="Trebuchet MS"/>
                      </a:endParaRPr>
                    </a:p>
                  </a:txBody>
                  <a:tcPr marL="6230" marR="6230" marT="6749"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noFill/>
                  </a:tcPr>
                </a:tc>
                <a:tc>
                  <a:txBody>
                    <a:bodyPr/>
                    <a:lstStyle/>
                    <a:p>
                      <a:pPr algn="l" fontAlgn="b"/>
                      <a:endParaRPr lang="ca-ES" sz="800" b="0" i="0" u="none" strike="noStrike" noProof="0" dirty="0">
                        <a:solidFill>
                          <a:srgbClr val="000000"/>
                        </a:solidFill>
                        <a:effectLst/>
                        <a:latin typeface="Trebuchet MS"/>
                        <a:cs typeface="Trebuchet MS"/>
                      </a:endParaRPr>
                    </a:p>
                  </a:txBody>
                  <a:tcPr marL="6230" marR="6230" marT="6749"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a:noFill/>
                    </a:lnB>
                  </a:tcPr>
                </a:tc>
              </a:tr>
            </a:tbl>
          </a:graphicData>
        </a:graphic>
      </p:graphicFrame>
      <p:sp>
        <p:nvSpPr>
          <p:cNvPr id="2" name="Rectángulo 1"/>
          <p:cNvSpPr/>
          <p:nvPr/>
        </p:nvSpPr>
        <p:spPr>
          <a:xfrm>
            <a:off x="5231755" y="1977190"/>
            <a:ext cx="1949851" cy="1223412"/>
          </a:xfrm>
          <a:prstGeom prst="rect">
            <a:avLst/>
          </a:prstGeom>
        </p:spPr>
        <p:txBody>
          <a:bodyPr wrap="square">
            <a:spAutoFit/>
          </a:bodyPr>
          <a:lstStyle/>
          <a:p>
            <a:pPr lvl="1" algn="ctr">
              <a:buSzPct val="80000"/>
            </a:pPr>
            <a:r>
              <a:rPr lang="ca-ES" sz="1050" b="1" dirty="0">
                <a:latin typeface="Consolas" charset="0"/>
                <a:ea typeface="Consolas" charset="0"/>
                <a:cs typeface="Consolas" charset="0"/>
              </a:rPr>
              <a:t>Diversidad </a:t>
            </a:r>
            <a:r>
              <a:rPr lang="ca-ES" sz="1050" dirty="0">
                <a:latin typeface="Consolas" charset="0"/>
                <a:ea typeface="Consolas" charset="0"/>
                <a:cs typeface="Consolas" charset="0"/>
              </a:rPr>
              <a:t>del origen y tipología de datos; desde correos electrónicos, videos, audios, bases de datos estructuradas y no estructuradas</a:t>
            </a:r>
            <a:endParaRPr lang="ca-ES" sz="1050" dirty="0">
              <a:latin typeface="Consolas" charset="0"/>
              <a:ea typeface="Consolas" charset="0"/>
              <a:cs typeface="Consolas" charset="0"/>
            </a:endParaRPr>
          </a:p>
        </p:txBody>
      </p:sp>
      <p:pic>
        <p:nvPicPr>
          <p:cNvPr id="1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251" t="12500" r="1875" b="9167"/>
          <a:stretch/>
        </p:blipFill>
        <p:spPr bwMode="auto">
          <a:xfrm>
            <a:off x="2908306" y="3157196"/>
            <a:ext cx="3016250" cy="198164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Rectángulo 2"/>
          <p:cNvSpPr/>
          <p:nvPr/>
        </p:nvSpPr>
        <p:spPr>
          <a:xfrm>
            <a:off x="1803400" y="1964491"/>
            <a:ext cx="1739900" cy="1061829"/>
          </a:xfrm>
          <a:prstGeom prst="rect">
            <a:avLst/>
          </a:prstGeom>
        </p:spPr>
        <p:txBody>
          <a:bodyPr wrap="square">
            <a:spAutoFit/>
          </a:bodyPr>
          <a:lstStyle/>
          <a:p>
            <a:pPr lvl="1" algn="ctr" fontAlgn="ctr">
              <a:defRPr/>
            </a:pPr>
            <a:r>
              <a:rPr lang="ca-ES" sz="1050" b="1" dirty="0">
                <a:latin typeface="Consolas" charset="0"/>
                <a:ea typeface="Consolas" charset="0"/>
                <a:cs typeface="Consolas" charset="0"/>
              </a:rPr>
              <a:t>Volumen</a:t>
            </a:r>
            <a:r>
              <a:rPr lang="ca-ES" sz="1050" dirty="0">
                <a:latin typeface="Consolas" charset="0"/>
                <a:ea typeface="Consolas" charset="0"/>
                <a:cs typeface="Consolas" charset="0"/>
              </a:rPr>
              <a:t> que requiere almacenar datos pasados, presentes y futuros sin problemas de seguridad a los usuarios</a:t>
            </a:r>
            <a:endParaRPr lang="ca-ES" sz="1050" dirty="0">
              <a:latin typeface="Consolas" charset="0"/>
              <a:ea typeface="Consolas" charset="0"/>
              <a:cs typeface="Consolas" charset="0"/>
            </a:endParaRPr>
          </a:p>
        </p:txBody>
      </p:sp>
      <p:sp>
        <p:nvSpPr>
          <p:cNvPr id="11" name="Rectángulo 10"/>
          <p:cNvSpPr/>
          <p:nvPr/>
        </p:nvSpPr>
        <p:spPr>
          <a:xfrm>
            <a:off x="3585243" y="1977191"/>
            <a:ext cx="1777994" cy="900246"/>
          </a:xfrm>
          <a:prstGeom prst="rect">
            <a:avLst/>
          </a:prstGeom>
        </p:spPr>
        <p:txBody>
          <a:bodyPr wrap="square">
            <a:spAutoFit/>
          </a:bodyPr>
          <a:lstStyle/>
          <a:p>
            <a:pPr lvl="1" algn="ctr" fontAlgn="ctr">
              <a:defRPr/>
            </a:pPr>
            <a:r>
              <a:rPr lang="ca-ES" sz="1050" b="1" dirty="0">
                <a:latin typeface="Consolas" charset="0"/>
                <a:ea typeface="Consolas" charset="0"/>
                <a:cs typeface="Consolas" charset="0"/>
              </a:rPr>
              <a:t>Velocidad </a:t>
            </a:r>
            <a:r>
              <a:rPr lang="ca-ES" sz="1050" dirty="0">
                <a:latin typeface="Consolas" charset="0"/>
                <a:ea typeface="Consolas" charset="0"/>
                <a:cs typeface="Consolas" charset="0"/>
              </a:rPr>
              <a:t>necesaria para manipular bases de datos multivariantes y extensas</a:t>
            </a:r>
            <a:endParaRPr lang="ca-ES" sz="1050" dirty="0">
              <a:latin typeface="Consolas" charset="0"/>
              <a:ea typeface="Consolas" charset="0"/>
              <a:cs typeface="Consolas" charset="0"/>
            </a:endParaRPr>
          </a:p>
        </p:txBody>
      </p:sp>
      <p:sp>
        <p:nvSpPr>
          <p:cNvPr id="21" name="Textfeld 69"/>
          <p:cNvSpPr txBox="1"/>
          <p:nvPr/>
        </p:nvSpPr>
        <p:spPr bwMode="gray">
          <a:xfrm>
            <a:off x="2771901" y="188997"/>
            <a:ext cx="3814203" cy="322117"/>
          </a:xfrm>
          <a:prstGeom prst="rect">
            <a:avLst/>
          </a:prstGeom>
          <a:noFill/>
        </p:spPr>
        <p:txBody>
          <a:bodyPr wrap="square" lIns="54000" tIns="0" rIns="135000" bIns="0" rtlCol="0">
            <a:noAutofit/>
          </a:bodyPr>
          <a:lstStyle/>
          <a:p>
            <a:pPr>
              <a:lnSpc>
                <a:spcPct val="85000"/>
              </a:lnSpc>
              <a:spcAft>
                <a:spcPts val="225"/>
              </a:spcAft>
            </a:pPr>
            <a:r>
              <a:rPr lang="ca-ES" sz="1875" dirty="0">
                <a:solidFill>
                  <a:schemeClr val="bg1"/>
                </a:solidFill>
                <a:latin typeface="Consolas" charset="0"/>
                <a:ea typeface="Consolas" charset="0"/>
                <a:cs typeface="Consolas" charset="0"/>
              </a:rPr>
              <a:t>Quins són els seus pilars?</a:t>
            </a:r>
            <a:endParaRPr lang="ca-ES" sz="1875" dirty="0">
              <a:solidFill>
                <a:schemeClr val="bg1"/>
              </a:solidFill>
              <a:latin typeface="Consolas" charset="0"/>
              <a:ea typeface="Consolas" charset="0"/>
              <a:cs typeface="Consolas" charset="0"/>
            </a:endParaRPr>
          </a:p>
        </p:txBody>
      </p:sp>
      <p:sp>
        <p:nvSpPr>
          <p:cNvPr id="19" name="Google Shape;125;p21"/>
          <p:cNvSpPr txBox="1">
            <a:spLocks/>
          </p:cNvSpPr>
          <p:nvPr/>
        </p:nvSpPr>
        <p:spPr>
          <a:xfrm>
            <a:off x="404700" y="55368"/>
            <a:ext cx="4475644" cy="45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pPr marL="0" indent="0">
              <a:buClr>
                <a:schemeClr val="dk1"/>
              </a:buClr>
              <a:buSzPts val="1100"/>
              <a:buFont typeface="Arial"/>
              <a:buNone/>
            </a:pPr>
            <a:r>
              <a:rPr lang="es-ES" sz="2500" b="1" dirty="0" smtClean="0">
                <a:solidFill>
                  <a:schemeClr val="dk1"/>
                </a:solidFill>
                <a:latin typeface="Consolas" charset="0"/>
                <a:ea typeface="Consolas" charset="0"/>
                <a:cs typeface="Consolas" charset="0"/>
              </a:rPr>
              <a:t>¿Cuáles son sus pilares? </a:t>
            </a:r>
            <a:endParaRPr lang="es" sz="2500" b="1" dirty="0" smtClean="0">
              <a:solidFill>
                <a:schemeClr val="dk1"/>
              </a:solidFill>
              <a:latin typeface="Consolas" charset="0"/>
              <a:ea typeface="Consolas" charset="0"/>
              <a:cs typeface="Consolas" charset="0"/>
            </a:endParaRPr>
          </a:p>
          <a:p>
            <a:pPr marL="0" indent="0">
              <a:buFont typeface="Arial"/>
              <a:buNone/>
            </a:pPr>
            <a:endParaRPr lang="es" sz="2500" b="1" dirty="0">
              <a:solidFill>
                <a:schemeClr val="dk1"/>
              </a:solidFill>
              <a:latin typeface="Consolas" charset="0"/>
              <a:ea typeface="Consolas" charset="0"/>
              <a:cs typeface="Consolas" charset="0"/>
            </a:endParaRPr>
          </a:p>
        </p:txBody>
      </p:sp>
    </p:spTree>
    <p:extLst>
      <p:ext uri="{BB962C8B-B14F-4D97-AF65-F5344CB8AC3E}">
        <p14:creationId xmlns:p14="http://schemas.microsoft.com/office/powerpoint/2010/main" val="8689234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7"/>
          <p:cNvSpPr txBox="1">
            <a:spLocks/>
          </p:cNvSpPr>
          <p:nvPr/>
        </p:nvSpPr>
        <p:spPr bwMode="auto">
          <a:xfrm>
            <a:off x="925035" y="1028095"/>
            <a:ext cx="6802774" cy="3169841"/>
          </a:xfrm>
          <a:prstGeom prst="rect">
            <a:avLst/>
          </a:prstGeom>
          <a:noFill/>
          <a:ln>
            <a:miter lim="800000"/>
            <a:headEnd/>
            <a:tailEnd/>
          </a:ln>
        </p:spPr>
        <p:txBody>
          <a:bodyPr vert="horz" lIns="68580" tIns="34290" rIns="68580" bIns="3429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just">
              <a:buSzPct val="80000"/>
            </a:pPr>
            <a:r>
              <a:rPr lang="ca-ES" sz="1200" dirty="0">
                <a:latin typeface="Consolas" charset="0"/>
                <a:ea typeface="Consolas" charset="0"/>
                <a:cs typeface="Consolas" charset="0"/>
              </a:rPr>
              <a:t>Generados por las </a:t>
            </a:r>
            <a:r>
              <a:rPr lang="ca-ES" sz="1200" b="1" dirty="0">
                <a:latin typeface="Consolas" charset="0"/>
                <a:ea typeface="Consolas" charset="0"/>
                <a:cs typeface="Consolas" charset="0"/>
              </a:rPr>
              <a:t>personas</a:t>
            </a:r>
            <a:r>
              <a:rPr lang="ca-ES" sz="1200" dirty="0">
                <a:latin typeface="Consolas" charset="0"/>
                <a:ea typeface="Consolas" charset="0"/>
                <a:cs typeface="Consolas" charset="0"/>
              </a:rPr>
              <a:t>: Facebook, e-mails, Google</a:t>
            </a:r>
          </a:p>
          <a:p>
            <a:pPr algn="just">
              <a:buSzPct val="80000"/>
            </a:pPr>
            <a:r>
              <a:rPr lang="ca-ES" sz="1200" dirty="0">
                <a:latin typeface="Consolas" charset="0"/>
                <a:ea typeface="Consolas" charset="0"/>
                <a:cs typeface="Consolas" charset="0"/>
              </a:rPr>
              <a:t>Generados a través de </a:t>
            </a:r>
            <a:r>
              <a:rPr lang="ca-ES" sz="1200" b="1" dirty="0">
                <a:latin typeface="Consolas" charset="0"/>
                <a:ea typeface="Consolas" charset="0"/>
                <a:cs typeface="Consolas" charset="0"/>
              </a:rPr>
              <a:t>transacciones</a:t>
            </a:r>
            <a:r>
              <a:rPr lang="ca-ES" sz="1200" dirty="0">
                <a:latin typeface="Consolas" charset="0"/>
                <a:ea typeface="Consolas" charset="0"/>
                <a:cs typeface="Consolas" charset="0"/>
              </a:rPr>
              <a:t>: facturas, llamadas, transacciones bancarias</a:t>
            </a:r>
          </a:p>
          <a:p>
            <a:pPr algn="just">
              <a:buSzPct val="80000"/>
            </a:pPr>
            <a:r>
              <a:rPr lang="ca-ES" sz="1200" dirty="0">
                <a:latin typeface="Consolas" charset="0"/>
                <a:ea typeface="Consolas" charset="0"/>
                <a:cs typeface="Consolas" charset="0"/>
              </a:rPr>
              <a:t>A partir de la </a:t>
            </a:r>
            <a:r>
              <a:rPr lang="ca-ES" sz="1200" b="1" dirty="0">
                <a:latin typeface="Consolas" charset="0"/>
                <a:ea typeface="Consolas" charset="0"/>
                <a:cs typeface="Consolas" charset="0"/>
              </a:rPr>
              <a:t>navegación</a:t>
            </a:r>
            <a:r>
              <a:rPr lang="ca-ES" sz="1200" dirty="0">
                <a:latin typeface="Consolas" charset="0"/>
                <a:ea typeface="Consolas" charset="0"/>
                <a:cs typeface="Consolas" charset="0"/>
              </a:rPr>
              <a:t> Web: cookies</a:t>
            </a:r>
          </a:p>
          <a:p>
            <a:pPr algn="just">
              <a:buSzPct val="80000"/>
            </a:pPr>
            <a:r>
              <a:rPr lang="ca-ES" sz="1200" dirty="0">
                <a:latin typeface="Consolas" charset="0"/>
                <a:ea typeface="Consolas" charset="0"/>
                <a:cs typeface="Consolas" charset="0"/>
              </a:rPr>
              <a:t>Creadas </a:t>
            </a:r>
            <a:r>
              <a:rPr lang="ca-ES" sz="1200" b="1" dirty="0">
                <a:latin typeface="Consolas" charset="0"/>
                <a:ea typeface="Consolas" charset="0"/>
                <a:cs typeface="Consolas" charset="0"/>
              </a:rPr>
              <a:t>Machine 2 Machine</a:t>
            </a:r>
            <a:r>
              <a:rPr lang="ca-ES" sz="1200" dirty="0">
                <a:latin typeface="Consolas" charset="0"/>
                <a:ea typeface="Consolas" charset="0"/>
                <a:cs typeface="Consolas" charset="0"/>
              </a:rPr>
              <a:t>: GPS, sensores</a:t>
            </a:r>
          </a:p>
          <a:p>
            <a:pPr algn="just">
              <a:buSzPct val="80000"/>
            </a:pPr>
            <a:r>
              <a:rPr lang="ca-ES" sz="1200" dirty="0">
                <a:latin typeface="Consolas" charset="0"/>
                <a:ea typeface="Consolas" charset="0"/>
                <a:cs typeface="Consolas" charset="0"/>
              </a:rPr>
              <a:t>A partir de información </a:t>
            </a:r>
            <a:r>
              <a:rPr lang="ca-ES" sz="1200" b="1" dirty="0">
                <a:latin typeface="Consolas" charset="0"/>
                <a:ea typeface="Consolas" charset="0"/>
                <a:cs typeface="Consolas" charset="0"/>
              </a:rPr>
              <a:t>biométrica</a:t>
            </a:r>
            <a:r>
              <a:rPr lang="ca-ES" sz="1200" dirty="0">
                <a:latin typeface="Consolas" charset="0"/>
                <a:ea typeface="Consolas" charset="0"/>
                <a:cs typeface="Consolas" charset="0"/>
              </a:rPr>
              <a:t>: huella dactilar, ADN </a:t>
            </a:r>
          </a:p>
          <a:p>
            <a:pPr algn="just">
              <a:buSzPct val="80000"/>
            </a:pPr>
            <a:endParaRPr lang="ca-ES" sz="1200" dirty="0">
              <a:latin typeface="Consolas" charset="0"/>
              <a:ea typeface="Consolas" charset="0"/>
              <a:cs typeface="Consolas" charset="0"/>
            </a:endParaRPr>
          </a:p>
          <a:p>
            <a:pPr algn="just">
              <a:buSzPct val="80000"/>
            </a:pPr>
            <a:endParaRPr lang="ca-ES" sz="1200" dirty="0">
              <a:latin typeface="Consolas" charset="0"/>
              <a:ea typeface="Consolas" charset="0"/>
              <a:cs typeface="Consolas" charset="0"/>
            </a:endParaRPr>
          </a:p>
          <a:p>
            <a:pPr algn="just">
              <a:buSzPct val="80000"/>
            </a:pPr>
            <a:endParaRPr lang="ca-ES" sz="1200" dirty="0">
              <a:latin typeface="Consolas" charset="0"/>
              <a:ea typeface="Consolas" charset="0"/>
              <a:cs typeface="Consolas" charset="0"/>
            </a:endParaRPr>
          </a:p>
          <a:p>
            <a:pPr algn="just">
              <a:buSzPct val="80000"/>
            </a:pPr>
            <a:endParaRPr lang="ca-ES" sz="1200" dirty="0">
              <a:latin typeface="Consolas" charset="0"/>
              <a:ea typeface="Consolas" charset="0"/>
              <a:cs typeface="Consolas" charset="0"/>
            </a:endParaRPr>
          </a:p>
        </p:txBody>
      </p:sp>
      <p:pic>
        <p:nvPicPr>
          <p:cNvPr id="2" name="Imagen 1"/>
          <p:cNvPicPr>
            <a:picLocks noChangeAspect="1"/>
          </p:cNvPicPr>
          <p:nvPr/>
        </p:nvPicPr>
        <p:blipFill>
          <a:blip r:embed="rId3"/>
          <a:stretch>
            <a:fillRect/>
          </a:stretch>
        </p:blipFill>
        <p:spPr>
          <a:xfrm>
            <a:off x="3096229" y="2487959"/>
            <a:ext cx="2508812" cy="2419706"/>
          </a:xfrm>
          <a:prstGeom prst="rect">
            <a:avLst/>
          </a:prstGeom>
        </p:spPr>
      </p:pic>
      <p:sp>
        <p:nvSpPr>
          <p:cNvPr id="13" name="Google Shape;125;p21"/>
          <p:cNvSpPr txBox="1">
            <a:spLocks/>
          </p:cNvSpPr>
          <p:nvPr/>
        </p:nvSpPr>
        <p:spPr>
          <a:xfrm>
            <a:off x="404700" y="55368"/>
            <a:ext cx="4475644" cy="45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pPr marL="0" indent="0">
              <a:buClr>
                <a:schemeClr val="dk1"/>
              </a:buClr>
              <a:buSzPts val="1100"/>
              <a:buFont typeface="Arial"/>
              <a:buNone/>
            </a:pPr>
            <a:r>
              <a:rPr lang="es-ES" sz="2500" b="1" dirty="0" smtClean="0">
                <a:solidFill>
                  <a:schemeClr val="dk1"/>
                </a:solidFill>
                <a:latin typeface="Consolas" charset="0"/>
                <a:ea typeface="Consolas" charset="0"/>
                <a:cs typeface="Consolas" charset="0"/>
              </a:rPr>
              <a:t>Tipología de datos</a:t>
            </a:r>
            <a:endParaRPr lang="es" sz="2500" b="1" dirty="0">
              <a:solidFill>
                <a:schemeClr val="dk1"/>
              </a:solidFill>
              <a:latin typeface="Consolas" charset="0"/>
              <a:ea typeface="Consolas" charset="0"/>
              <a:cs typeface="Consolas" charset="0"/>
            </a:endParaRPr>
          </a:p>
        </p:txBody>
      </p:sp>
    </p:spTree>
    <p:extLst>
      <p:ext uri="{BB962C8B-B14F-4D97-AF65-F5344CB8AC3E}">
        <p14:creationId xmlns:p14="http://schemas.microsoft.com/office/powerpoint/2010/main" val="2186990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7"/>
          <p:cNvSpPr txBox="1">
            <a:spLocks/>
          </p:cNvSpPr>
          <p:nvPr/>
        </p:nvSpPr>
        <p:spPr bwMode="auto">
          <a:xfrm>
            <a:off x="349792" y="1676242"/>
            <a:ext cx="5751269" cy="1493440"/>
          </a:xfrm>
          <a:prstGeom prst="rect">
            <a:avLst/>
          </a:prstGeom>
          <a:noFill/>
          <a:ln>
            <a:miter lim="800000"/>
            <a:headEnd/>
            <a:tailEnd/>
          </a:ln>
        </p:spPr>
        <p:txBody>
          <a:bodyPr vert="horz" lIns="68580" tIns="34290" rIns="68580" bIns="3429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ca-ES" sz="1200" dirty="0">
                <a:latin typeface="Consolas" charset="0"/>
                <a:ea typeface="Consolas" charset="0"/>
                <a:cs typeface="Consolas" charset="0"/>
              </a:rPr>
              <a:t>Tenemos mucha información. ¿Y ahora qué hacemos con ella? </a:t>
            </a:r>
          </a:p>
          <a:p>
            <a:pPr marL="0" indent="0">
              <a:buNone/>
            </a:pPr>
            <a:endParaRPr lang="ca-ES" sz="1200" dirty="0">
              <a:latin typeface="Consolas" charset="0"/>
              <a:ea typeface="Consolas" charset="0"/>
              <a:cs typeface="Consolas" charset="0"/>
            </a:endParaRPr>
          </a:p>
          <a:p>
            <a:pPr marL="0" indent="0">
              <a:buNone/>
            </a:pPr>
            <a:r>
              <a:rPr lang="ca-ES" sz="1200" dirty="0">
                <a:latin typeface="Consolas" charset="0"/>
                <a:ea typeface="Consolas" charset="0"/>
                <a:cs typeface="Consolas" charset="0"/>
              </a:rPr>
              <a:t>¿Qué podemos hacer con los datos? </a:t>
            </a:r>
          </a:p>
          <a:p>
            <a:endParaRPr lang="ca-ES" sz="1200" dirty="0">
              <a:latin typeface="Consolas" charset="0"/>
              <a:ea typeface="Consolas" charset="0"/>
              <a:cs typeface="Consolas" charset="0"/>
            </a:endParaRPr>
          </a:p>
          <a:p>
            <a:pPr marL="0" indent="0">
              <a:buNone/>
            </a:pPr>
            <a:r>
              <a:rPr lang="ca-ES" sz="1200" dirty="0">
                <a:latin typeface="Consolas" charset="0"/>
                <a:ea typeface="Consolas" charset="0"/>
                <a:cs typeface="Consolas" charset="0"/>
              </a:rPr>
              <a:t>¿Cómo optimizamos los resultados de nuestra empresa? </a:t>
            </a:r>
          </a:p>
          <a:p>
            <a:pPr>
              <a:buFontTx/>
              <a:buChar char="•"/>
            </a:pPr>
            <a:endParaRPr lang="ca-ES" sz="1200" dirty="0">
              <a:latin typeface="Consolas" charset="0"/>
              <a:ea typeface="Consolas" charset="0"/>
              <a:cs typeface="Consolas" charset="0"/>
            </a:endParaRPr>
          </a:p>
          <a:p>
            <a:pPr marL="0" indent="0">
              <a:buNone/>
            </a:pPr>
            <a:r>
              <a:rPr lang="ca-ES" sz="1200" dirty="0">
                <a:latin typeface="Consolas" charset="0"/>
                <a:ea typeface="Consolas" charset="0"/>
                <a:cs typeface="Consolas" charset="0"/>
              </a:rPr>
              <a:t>Departamento de inteligencia del negocio y Big Data </a:t>
            </a:r>
          </a:p>
        </p:txBody>
      </p:sp>
      <p:pic>
        <p:nvPicPr>
          <p:cNvPr id="10" name="Imagen 4"/>
          <p:cNvPicPr>
            <a:picLocks noChangeAspect="1"/>
          </p:cNvPicPr>
          <p:nvPr/>
        </p:nvPicPr>
        <p:blipFill rotWithShape="1">
          <a:blip r:embed="rId2"/>
          <a:srcRect b="8642"/>
          <a:stretch/>
        </p:blipFill>
        <p:spPr>
          <a:xfrm>
            <a:off x="5396515" y="824142"/>
            <a:ext cx="3036674" cy="3925262"/>
          </a:xfrm>
          <a:prstGeom prst="rect">
            <a:avLst/>
          </a:prstGeom>
        </p:spPr>
      </p:pic>
      <p:sp>
        <p:nvSpPr>
          <p:cNvPr id="16" name="Google Shape;125;p21"/>
          <p:cNvSpPr txBox="1">
            <a:spLocks/>
          </p:cNvSpPr>
          <p:nvPr/>
        </p:nvSpPr>
        <p:spPr>
          <a:xfrm>
            <a:off x="404700" y="55368"/>
            <a:ext cx="6867970" cy="45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pPr marL="0" indent="0">
              <a:buClr>
                <a:schemeClr val="dk1"/>
              </a:buClr>
              <a:buSzPts val="1100"/>
              <a:buFont typeface="Arial"/>
              <a:buNone/>
            </a:pPr>
            <a:r>
              <a:rPr lang="es-ES" sz="2500" b="1" dirty="0" smtClean="0">
                <a:solidFill>
                  <a:schemeClr val="dk1"/>
                </a:solidFill>
                <a:latin typeface="Consolas" charset="0"/>
                <a:ea typeface="Consolas" charset="0"/>
                <a:cs typeface="Consolas" charset="0"/>
              </a:rPr>
              <a:t>Científico de Datos </a:t>
            </a:r>
            <a:r>
              <a:rPr lang="mr-IN" sz="2500" b="1" dirty="0" smtClean="0">
                <a:solidFill>
                  <a:schemeClr val="dk1"/>
                </a:solidFill>
                <a:latin typeface="Consolas" charset="0"/>
                <a:ea typeface="Consolas" charset="0"/>
                <a:cs typeface="Consolas" charset="0"/>
              </a:rPr>
              <a:t>–</a:t>
            </a:r>
            <a:r>
              <a:rPr lang="es-ES" sz="2500" b="1" dirty="0" smtClean="0">
                <a:solidFill>
                  <a:schemeClr val="dk1"/>
                </a:solidFill>
                <a:latin typeface="Consolas" charset="0"/>
                <a:ea typeface="Consolas" charset="0"/>
                <a:cs typeface="Consolas" charset="0"/>
              </a:rPr>
              <a:t> Data </a:t>
            </a:r>
            <a:r>
              <a:rPr lang="es-ES" sz="2500" b="1" dirty="0" err="1" smtClean="0">
                <a:solidFill>
                  <a:schemeClr val="dk1"/>
                </a:solidFill>
                <a:latin typeface="Consolas" charset="0"/>
                <a:ea typeface="Consolas" charset="0"/>
                <a:cs typeface="Consolas" charset="0"/>
              </a:rPr>
              <a:t>Scientist</a:t>
            </a:r>
            <a:endParaRPr lang="es" sz="2500" b="1" dirty="0">
              <a:solidFill>
                <a:schemeClr val="dk1"/>
              </a:solidFill>
              <a:latin typeface="Consolas" charset="0"/>
              <a:ea typeface="Consolas" charset="0"/>
              <a:cs typeface="Consolas" charset="0"/>
            </a:endParaRPr>
          </a:p>
        </p:txBody>
      </p:sp>
    </p:spTree>
    <p:extLst>
      <p:ext uri="{BB962C8B-B14F-4D97-AF65-F5344CB8AC3E}">
        <p14:creationId xmlns:p14="http://schemas.microsoft.com/office/powerpoint/2010/main" val="1002590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latin typeface="Consolas" charset="0"/>
                <a:ea typeface="Consolas" charset="0"/>
                <a:cs typeface="Consolas" charset="0"/>
              </a:rPr>
              <a:t> </a:t>
            </a:r>
          </a:p>
        </p:txBody>
      </p:sp>
      <p:sp>
        <p:nvSpPr>
          <p:cNvPr id="11" name="Marcador de texto 7"/>
          <p:cNvSpPr txBox="1">
            <a:spLocks/>
          </p:cNvSpPr>
          <p:nvPr/>
        </p:nvSpPr>
        <p:spPr bwMode="auto">
          <a:xfrm>
            <a:off x="1451446" y="1980743"/>
            <a:ext cx="2942058" cy="1182867"/>
          </a:xfrm>
          <a:prstGeom prst="rect">
            <a:avLst/>
          </a:prstGeom>
          <a:noFill/>
          <a:ln>
            <a:miter lim="800000"/>
            <a:headEnd/>
            <a:tailEnd/>
          </a:ln>
        </p:spPr>
        <p:txBody>
          <a:bodyPr vert="horz" lIns="68580" tIns="34290" rIns="68580" bIns="3429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lnSpc>
                <a:spcPct val="120000"/>
              </a:lnSpc>
              <a:buSzPct val="80000"/>
              <a:buNone/>
            </a:pPr>
            <a:r>
              <a:rPr lang="ca-ES" sz="1200" dirty="0" err="1">
                <a:latin typeface="Consolas" charset="0"/>
                <a:ea typeface="Consolas" charset="0"/>
                <a:cs typeface="Consolas" charset="0"/>
              </a:rPr>
              <a:t>Extracción</a:t>
            </a:r>
            <a:r>
              <a:rPr lang="ca-ES" sz="1200" dirty="0">
                <a:latin typeface="Consolas" charset="0"/>
                <a:ea typeface="Consolas" charset="0"/>
                <a:cs typeface="Consolas" charset="0"/>
              </a:rPr>
              <a:t> de la </a:t>
            </a:r>
            <a:r>
              <a:rPr lang="ca-ES" sz="1200" dirty="0" err="1">
                <a:latin typeface="Consolas" charset="0"/>
                <a:ea typeface="Consolas" charset="0"/>
                <a:cs typeface="Consolas" charset="0"/>
              </a:rPr>
              <a:t>información</a:t>
            </a:r>
            <a:endParaRPr lang="ca-ES" sz="1200" dirty="0">
              <a:latin typeface="Consolas" charset="0"/>
              <a:ea typeface="Consolas" charset="0"/>
              <a:cs typeface="Consolas" charset="0"/>
            </a:endParaRPr>
          </a:p>
          <a:p>
            <a:pPr marL="0" indent="0" algn="ctr">
              <a:lnSpc>
                <a:spcPct val="120000"/>
              </a:lnSpc>
              <a:buSzPct val="80000"/>
              <a:buNone/>
            </a:pPr>
            <a:r>
              <a:rPr lang="ca-ES" sz="1200" dirty="0" err="1">
                <a:latin typeface="Consolas" charset="0"/>
                <a:ea typeface="Consolas" charset="0"/>
                <a:cs typeface="Consolas" charset="0"/>
              </a:rPr>
              <a:t>Dashboards</a:t>
            </a:r>
            <a:endParaRPr lang="ca-ES" sz="1200" dirty="0">
              <a:latin typeface="Consolas" charset="0"/>
              <a:ea typeface="Consolas" charset="0"/>
              <a:cs typeface="Consolas" charset="0"/>
            </a:endParaRPr>
          </a:p>
          <a:p>
            <a:pPr marL="0" indent="0" algn="ctr">
              <a:lnSpc>
                <a:spcPct val="120000"/>
              </a:lnSpc>
              <a:buSzPct val="80000"/>
              <a:buNone/>
            </a:pPr>
            <a:r>
              <a:rPr lang="ca-ES" sz="1200" dirty="0" err="1">
                <a:latin typeface="Consolas" charset="0"/>
                <a:ea typeface="Consolas" charset="0"/>
                <a:cs typeface="Consolas" charset="0"/>
              </a:rPr>
              <a:t>Automatización</a:t>
            </a:r>
            <a:r>
              <a:rPr lang="ca-ES" sz="1200" dirty="0">
                <a:latin typeface="Consolas" charset="0"/>
                <a:ea typeface="Consolas" charset="0"/>
                <a:cs typeface="Consolas" charset="0"/>
              </a:rPr>
              <a:t> de </a:t>
            </a:r>
            <a:r>
              <a:rPr lang="ca-ES" sz="1200" dirty="0" err="1">
                <a:latin typeface="Consolas" charset="0"/>
                <a:ea typeface="Consolas" charset="0"/>
                <a:cs typeface="Consolas" charset="0"/>
              </a:rPr>
              <a:t>procesos</a:t>
            </a:r>
            <a:endParaRPr lang="ca-ES" sz="1200" dirty="0">
              <a:latin typeface="Consolas" charset="0"/>
              <a:ea typeface="Consolas" charset="0"/>
              <a:cs typeface="Consolas" charset="0"/>
            </a:endParaRPr>
          </a:p>
          <a:p>
            <a:pPr marL="0" indent="0" algn="ctr">
              <a:lnSpc>
                <a:spcPct val="120000"/>
              </a:lnSpc>
              <a:buSzPct val="80000"/>
              <a:buNone/>
            </a:pPr>
            <a:r>
              <a:rPr lang="ca-ES" sz="1200" dirty="0">
                <a:latin typeface="Consolas" charset="0"/>
                <a:ea typeface="Consolas" charset="0"/>
                <a:cs typeface="Consolas" charset="0"/>
              </a:rPr>
              <a:t>SQL</a:t>
            </a:r>
            <a:endParaRPr lang="ca-ES" sz="1200" dirty="0">
              <a:latin typeface="Consolas" charset="0"/>
              <a:ea typeface="Consolas" charset="0"/>
              <a:cs typeface="Consolas" charset="0"/>
            </a:endParaRPr>
          </a:p>
        </p:txBody>
      </p:sp>
      <p:cxnSp>
        <p:nvCxnSpPr>
          <p:cNvPr id="13" name="Conector recto 20"/>
          <p:cNvCxnSpPr/>
          <p:nvPr/>
        </p:nvCxnSpPr>
        <p:spPr>
          <a:xfrm flipH="1">
            <a:off x="4603899" y="1209725"/>
            <a:ext cx="4849" cy="2362819"/>
          </a:xfrm>
          <a:prstGeom prst="line">
            <a:avLst/>
          </a:prstGeom>
          <a:ln>
            <a:solidFill>
              <a:srgbClr val="E4AB00"/>
            </a:solidFill>
          </a:ln>
          <a:effectLst/>
        </p:spPr>
        <p:style>
          <a:lnRef idx="2">
            <a:schemeClr val="accent1"/>
          </a:lnRef>
          <a:fillRef idx="0">
            <a:schemeClr val="accent1"/>
          </a:fillRef>
          <a:effectRef idx="1">
            <a:schemeClr val="accent1"/>
          </a:effectRef>
          <a:fontRef idx="minor">
            <a:schemeClr val="tx1"/>
          </a:fontRef>
        </p:style>
      </p:cxnSp>
      <p:sp>
        <p:nvSpPr>
          <p:cNvPr id="14" name="Textfeld 69"/>
          <p:cNvSpPr txBox="1"/>
          <p:nvPr/>
        </p:nvSpPr>
        <p:spPr bwMode="gray">
          <a:xfrm>
            <a:off x="2060265" y="1536513"/>
            <a:ext cx="1660400" cy="322117"/>
          </a:xfrm>
          <a:prstGeom prst="rect">
            <a:avLst/>
          </a:prstGeom>
          <a:solidFill>
            <a:schemeClr val="accent1">
              <a:lumMod val="20000"/>
              <a:lumOff val="80000"/>
            </a:schemeClr>
          </a:solidFill>
        </p:spPr>
        <p:txBody>
          <a:bodyPr wrap="square" lIns="54000" tIns="0" rIns="135000" bIns="0" rtlCol="0" anchor="ctr">
            <a:noAutofit/>
          </a:bodyPr>
          <a:lstStyle/>
          <a:p>
            <a:pPr algn="ctr">
              <a:lnSpc>
                <a:spcPct val="85000"/>
              </a:lnSpc>
              <a:spcAft>
                <a:spcPts val="225"/>
              </a:spcAft>
            </a:pPr>
            <a:r>
              <a:rPr lang="ca-ES" sz="1200" b="1" dirty="0">
                <a:latin typeface="Consolas" charset="0"/>
                <a:ea typeface="Consolas" charset="0"/>
                <a:cs typeface="Consolas" charset="0"/>
              </a:rPr>
              <a:t>BI</a:t>
            </a:r>
            <a:endParaRPr lang="ca-ES" sz="1200" b="1" dirty="0">
              <a:latin typeface="Consolas" charset="0"/>
              <a:ea typeface="Consolas" charset="0"/>
              <a:cs typeface="Consolas" charset="0"/>
            </a:endParaRPr>
          </a:p>
        </p:txBody>
      </p:sp>
      <p:sp>
        <p:nvSpPr>
          <p:cNvPr id="15" name="Textfeld 69"/>
          <p:cNvSpPr txBox="1"/>
          <p:nvPr/>
        </p:nvSpPr>
        <p:spPr bwMode="gray">
          <a:xfrm>
            <a:off x="5428888" y="1536513"/>
            <a:ext cx="1660400" cy="322117"/>
          </a:xfrm>
          <a:prstGeom prst="rect">
            <a:avLst/>
          </a:prstGeom>
          <a:solidFill>
            <a:schemeClr val="accent1">
              <a:lumMod val="20000"/>
              <a:lumOff val="80000"/>
            </a:schemeClr>
          </a:solidFill>
        </p:spPr>
        <p:txBody>
          <a:bodyPr wrap="square" lIns="54000" tIns="0" rIns="135000" bIns="0" rtlCol="0" anchor="ctr">
            <a:noAutofit/>
          </a:bodyPr>
          <a:lstStyle/>
          <a:p>
            <a:pPr algn="ctr">
              <a:lnSpc>
                <a:spcPct val="85000"/>
              </a:lnSpc>
              <a:spcAft>
                <a:spcPts val="225"/>
              </a:spcAft>
            </a:pPr>
            <a:r>
              <a:rPr lang="ca-ES" sz="1200" b="1" dirty="0">
                <a:latin typeface="Consolas" charset="0"/>
                <a:ea typeface="Consolas" charset="0"/>
                <a:cs typeface="Consolas" charset="0"/>
              </a:rPr>
              <a:t>Big Data</a:t>
            </a:r>
            <a:endParaRPr lang="ca-ES" sz="1200" b="1" dirty="0">
              <a:latin typeface="Consolas" charset="0"/>
              <a:ea typeface="Consolas" charset="0"/>
              <a:cs typeface="Consolas" charset="0"/>
            </a:endParaRPr>
          </a:p>
        </p:txBody>
      </p:sp>
      <p:sp>
        <p:nvSpPr>
          <p:cNvPr id="16" name="Marcador de texto 7"/>
          <p:cNvSpPr txBox="1">
            <a:spLocks/>
          </p:cNvSpPr>
          <p:nvPr/>
        </p:nvSpPr>
        <p:spPr bwMode="auto">
          <a:xfrm>
            <a:off x="4788059" y="1986927"/>
            <a:ext cx="2942058" cy="1182867"/>
          </a:xfrm>
          <a:prstGeom prst="rect">
            <a:avLst/>
          </a:prstGeom>
          <a:noFill/>
          <a:ln>
            <a:miter lim="800000"/>
            <a:headEnd/>
            <a:tailEnd/>
          </a:ln>
        </p:spPr>
        <p:txBody>
          <a:bodyPr vert="horz" lIns="68580" tIns="34290" rIns="68580" bIns="3429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lnSpc>
                <a:spcPct val="120000"/>
              </a:lnSpc>
              <a:buSzPct val="80000"/>
              <a:buNone/>
            </a:pPr>
            <a:r>
              <a:rPr lang="ca-ES" sz="1200" dirty="0">
                <a:latin typeface="Consolas" charset="0"/>
                <a:ea typeface="Consolas" charset="0"/>
                <a:cs typeface="Consolas" charset="0"/>
              </a:rPr>
              <a:t>Machine </a:t>
            </a:r>
            <a:r>
              <a:rPr lang="ca-ES" sz="1200" dirty="0" err="1">
                <a:latin typeface="Consolas" charset="0"/>
                <a:ea typeface="Consolas" charset="0"/>
                <a:cs typeface="Consolas" charset="0"/>
              </a:rPr>
              <a:t>Learning</a:t>
            </a:r>
            <a:endParaRPr lang="ca-ES" sz="1200" dirty="0">
              <a:latin typeface="Consolas" charset="0"/>
              <a:ea typeface="Consolas" charset="0"/>
              <a:cs typeface="Consolas" charset="0"/>
            </a:endParaRPr>
          </a:p>
          <a:p>
            <a:pPr marL="0" indent="0" algn="ctr">
              <a:lnSpc>
                <a:spcPct val="120000"/>
              </a:lnSpc>
              <a:buSzPct val="80000"/>
              <a:buNone/>
            </a:pPr>
            <a:r>
              <a:rPr lang="ca-ES" sz="1200" dirty="0" err="1">
                <a:latin typeface="Consolas" charset="0"/>
                <a:ea typeface="Consolas" charset="0"/>
                <a:cs typeface="Consolas" charset="0"/>
              </a:rPr>
              <a:t>Modelos</a:t>
            </a:r>
            <a:r>
              <a:rPr lang="ca-ES" sz="1200" dirty="0">
                <a:latin typeface="Consolas" charset="0"/>
                <a:ea typeface="Consolas" charset="0"/>
                <a:cs typeface="Consolas" charset="0"/>
              </a:rPr>
              <a:t> </a:t>
            </a:r>
            <a:r>
              <a:rPr lang="ca-ES" sz="1200" dirty="0" err="1">
                <a:latin typeface="Consolas" charset="0"/>
                <a:ea typeface="Consolas" charset="0"/>
                <a:cs typeface="Consolas" charset="0"/>
              </a:rPr>
              <a:t>estadísticos</a:t>
            </a:r>
            <a:endParaRPr lang="ca-ES" sz="1200" dirty="0">
              <a:latin typeface="Consolas" charset="0"/>
              <a:ea typeface="Consolas" charset="0"/>
              <a:cs typeface="Consolas" charset="0"/>
            </a:endParaRPr>
          </a:p>
          <a:p>
            <a:pPr marL="0" indent="0" algn="ctr">
              <a:lnSpc>
                <a:spcPct val="120000"/>
              </a:lnSpc>
              <a:buSzPct val="80000"/>
              <a:buNone/>
            </a:pPr>
            <a:r>
              <a:rPr lang="ca-ES" sz="1200" dirty="0" err="1">
                <a:latin typeface="Consolas" charset="0"/>
                <a:ea typeface="Consolas" charset="0"/>
                <a:cs typeface="Consolas" charset="0"/>
              </a:rPr>
              <a:t>R</a:t>
            </a:r>
            <a:r>
              <a:rPr lang="ca-ES" sz="1200" dirty="0">
                <a:latin typeface="Consolas" charset="0"/>
                <a:ea typeface="Consolas" charset="0"/>
                <a:cs typeface="Consolas" charset="0"/>
              </a:rPr>
              <a:t> / </a:t>
            </a:r>
            <a:r>
              <a:rPr lang="ca-ES" sz="1200" dirty="0" err="1">
                <a:latin typeface="Consolas" charset="0"/>
                <a:ea typeface="Consolas" charset="0"/>
                <a:cs typeface="Consolas" charset="0"/>
              </a:rPr>
              <a:t>Python</a:t>
            </a:r>
            <a:endParaRPr lang="ca-ES" sz="1200" dirty="0">
              <a:latin typeface="Consolas" charset="0"/>
              <a:ea typeface="Consolas" charset="0"/>
              <a:cs typeface="Consolas" charset="0"/>
            </a:endParaRPr>
          </a:p>
          <a:p>
            <a:pPr marL="0" indent="0" algn="ctr">
              <a:lnSpc>
                <a:spcPct val="120000"/>
              </a:lnSpc>
              <a:buSzPct val="80000"/>
              <a:buNone/>
            </a:pPr>
            <a:endParaRPr lang="ca-ES" sz="1200" dirty="0">
              <a:latin typeface="Consolas" charset="0"/>
              <a:ea typeface="Consolas" charset="0"/>
              <a:cs typeface="Consolas" charset="0"/>
            </a:endParaRPr>
          </a:p>
        </p:txBody>
      </p:sp>
      <p:sp>
        <p:nvSpPr>
          <p:cNvPr id="22" name="Google Shape;125;p21"/>
          <p:cNvSpPr txBox="1">
            <a:spLocks/>
          </p:cNvSpPr>
          <p:nvPr/>
        </p:nvSpPr>
        <p:spPr>
          <a:xfrm>
            <a:off x="404699" y="55368"/>
            <a:ext cx="6017365" cy="45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pPr marL="0" indent="0">
              <a:buClr>
                <a:schemeClr val="dk1"/>
              </a:buClr>
              <a:buSzPts val="1100"/>
              <a:buFont typeface="Arial"/>
              <a:buNone/>
            </a:pPr>
            <a:r>
              <a:rPr lang="es-ES" sz="2500" b="1" dirty="0" smtClean="0">
                <a:solidFill>
                  <a:schemeClr val="dk1"/>
                </a:solidFill>
                <a:latin typeface="Consolas" charset="0"/>
                <a:ea typeface="Consolas" charset="0"/>
                <a:cs typeface="Consolas" charset="0"/>
              </a:rPr>
              <a:t>Business </a:t>
            </a:r>
            <a:r>
              <a:rPr lang="es-ES" sz="2500" b="1" dirty="0" err="1" smtClean="0">
                <a:solidFill>
                  <a:schemeClr val="dk1"/>
                </a:solidFill>
                <a:latin typeface="Consolas" charset="0"/>
                <a:ea typeface="Consolas" charset="0"/>
                <a:cs typeface="Consolas" charset="0"/>
              </a:rPr>
              <a:t>Intelligence</a:t>
            </a:r>
            <a:r>
              <a:rPr lang="es-ES" sz="2500" b="1" dirty="0" smtClean="0">
                <a:solidFill>
                  <a:schemeClr val="dk1"/>
                </a:solidFill>
                <a:latin typeface="Consolas" charset="0"/>
                <a:ea typeface="Consolas" charset="0"/>
                <a:cs typeface="Consolas" charset="0"/>
              </a:rPr>
              <a:t> &amp; Big Data</a:t>
            </a:r>
            <a:endParaRPr lang="es" sz="2500" b="1" dirty="0">
              <a:solidFill>
                <a:schemeClr val="dk1"/>
              </a:solidFill>
              <a:latin typeface="Consolas" charset="0"/>
              <a:ea typeface="Consolas" charset="0"/>
              <a:cs typeface="Consolas" charset="0"/>
            </a:endParaRPr>
          </a:p>
        </p:txBody>
      </p:sp>
    </p:spTree>
    <p:extLst>
      <p:ext uri="{BB962C8B-B14F-4D97-AF65-F5344CB8AC3E}">
        <p14:creationId xmlns:p14="http://schemas.microsoft.com/office/powerpoint/2010/main" val="532606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7"/>
          <p:cNvSpPr txBox="1">
            <a:spLocks/>
          </p:cNvSpPr>
          <p:nvPr/>
        </p:nvSpPr>
        <p:spPr bwMode="auto">
          <a:xfrm>
            <a:off x="1317317" y="1166320"/>
            <a:ext cx="5751269" cy="3169841"/>
          </a:xfrm>
          <a:prstGeom prst="rect">
            <a:avLst/>
          </a:prstGeom>
          <a:noFill/>
          <a:ln>
            <a:miter lim="800000"/>
            <a:headEnd/>
            <a:tailEnd/>
          </a:ln>
        </p:spPr>
        <p:txBody>
          <a:bodyPr vert="horz" lIns="68580" tIns="34290" rIns="68580" bIns="3429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just">
              <a:buSzPct val="80000"/>
            </a:pPr>
            <a:r>
              <a:rPr lang="ca-ES" sz="1200" dirty="0" err="1">
                <a:latin typeface="Consolas" charset="0"/>
                <a:ea typeface="Consolas" charset="0"/>
                <a:cs typeface="Consolas" charset="0"/>
              </a:rPr>
              <a:t>Universidad</a:t>
            </a:r>
            <a:r>
              <a:rPr lang="ca-ES" sz="1200" dirty="0">
                <a:latin typeface="Consolas" charset="0"/>
                <a:ea typeface="Consolas" charset="0"/>
                <a:cs typeface="Consolas" charset="0"/>
              </a:rPr>
              <a:t> de Auckland, 1993</a:t>
            </a:r>
          </a:p>
          <a:p>
            <a:pPr algn="just">
              <a:buSzPct val="80000"/>
            </a:pPr>
            <a:endParaRPr lang="ca-ES" sz="1200" dirty="0">
              <a:latin typeface="Consolas" charset="0"/>
              <a:ea typeface="Consolas" charset="0"/>
              <a:cs typeface="Consolas" charset="0"/>
            </a:endParaRPr>
          </a:p>
          <a:p>
            <a:pPr algn="just">
              <a:buSzPct val="80000"/>
            </a:pPr>
            <a:r>
              <a:rPr lang="ca-ES" sz="1200" dirty="0">
                <a:latin typeface="Consolas" charset="0"/>
                <a:ea typeface="Consolas" charset="0"/>
                <a:cs typeface="Consolas" charset="0"/>
              </a:rPr>
              <a:t>Idioma: Inglés</a:t>
            </a:r>
          </a:p>
          <a:p>
            <a:pPr algn="just">
              <a:buSzPct val="80000"/>
            </a:pPr>
            <a:endParaRPr lang="ca-ES" sz="1200" dirty="0">
              <a:latin typeface="Consolas" charset="0"/>
              <a:ea typeface="Consolas" charset="0"/>
              <a:cs typeface="Consolas" charset="0"/>
            </a:endParaRPr>
          </a:p>
          <a:p>
            <a:pPr algn="just">
              <a:buSzPct val="80000"/>
            </a:pPr>
            <a:r>
              <a:rPr lang="ca-ES" sz="1200" dirty="0">
                <a:latin typeface="Consolas" charset="0"/>
                <a:ea typeface="Consolas" charset="0"/>
                <a:cs typeface="Consolas" charset="0"/>
              </a:rPr>
              <a:t>Software </a:t>
            </a:r>
            <a:r>
              <a:rPr lang="ca-ES" sz="1200" dirty="0" err="1">
                <a:latin typeface="Consolas" charset="0"/>
                <a:ea typeface="Consolas" charset="0"/>
                <a:cs typeface="Consolas" charset="0"/>
              </a:rPr>
              <a:t>libre</a:t>
            </a:r>
            <a:r>
              <a:rPr lang="ca-ES" sz="1200" dirty="0">
                <a:latin typeface="Consolas" charset="0"/>
                <a:ea typeface="Consolas" charset="0"/>
                <a:cs typeface="Consolas" charset="0"/>
              </a:rPr>
              <a:t> </a:t>
            </a:r>
            <a:r>
              <a:rPr lang="ca-ES" sz="1200" dirty="0" err="1">
                <a:latin typeface="Consolas" charset="0"/>
                <a:ea typeface="Consolas" charset="0"/>
                <a:cs typeface="Consolas" charset="0"/>
              </a:rPr>
              <a:t>más</a:t>
            </a:r>
            <a:r>
              <a:rPr lang="ca-ES" sz="1200" dirty="0">
                <a:latin typeface="Consolas" charset="0"/>
                <a:ea typeface="Consolas" charset="0"/>
                <a:cs typeface="Consolas" charset="0"/>
              </a:rPr>
              <a:t> </a:t>
            </a:r>
            <a:r>
              <a:rPr lang="ca-ES" sz="1200" dirty="0" err="1">
                <a:latin typeface="Consolas" charset="0"/>
                <a:ea typeface="Consolas" charset="0"/>
                <a:cs typeface="Consolas" charset="0"/>
              </a:rPr>
              <a:t>utilizado</a:t>
            </a:r>
            <a:r>
              <a:rPr lang="ca-ES" sz="1200" dirty="0">
                <a:latin typeface="Consolas" charset="0"/>
                <a:ea typeface="Consolas" charset="0"/>
                <a:cs typeface="Consolas" charset="0"/>
              </a:rPr>
              <a:t> en las </a:t>
            </a:r>
            <a:r>
              <a:rPr lang="ca-ES" sz="1200" dirty="0" err="1">
                <a:latin typeface="Consolas" charset="0"/>
                <a:ea typeface="Consolas" charset="0"/>
                <a:cs typeface="Consolas" charset="0"/>
              </a:rPr>
              <a:t>universidades</a:t>
            </a:r>
            <a:r>
              <a:rPr lang="ca-ES" sz="1200" dirty="0">
                <a:latin typeface="Consolas" charset="0"/>
                <a:ea typeface="Consolas" charset="0"/>
                <a:cs typeface="Consolas" charset="0"/>
              </a:rPr>
              <a:t> del mundo  </a:t>
            </a:r>
          </a:p>
          <a:p>
            <a:pPr algn="just">
              <a:buSzPct val="80000"/>
            </a:pPr>
            <a:endParaRPr lang="ca-ES" sz="1200" dirty="0">
              <a:latin typeface="Consolas" charset="0"/>
              <a:ea typeface="Consolas" charset="0"/>
              <a:cs typeface="Consolas" charset="0"/>
            </a:endParaRPr>
          </a:p>
          <a:p>
            <a:pPr algn="just">
              <a:buSzPct val="80000"/>
            </a:pPr>
            <a:r>
              <a:rPr lang="ca-ES" sz="1200" dirty="0" err="1">
                <a:latin typeface="Consolas" charset="0"/>
                <a:ea typeface="Consolas" charset="0"/>
                <a:cs typeface="Consolas" charset="0"/>
              </a:rPr>
              <a:t>Lenguaje</a:t>
            </a:r>
            <a:r>
              <a:rPr lang="ca-ES" sz="1200" dirty="0">
                <a:latin typeface="Consolas" charset="0"/>
                <a:ea typeface="Consolas" charset="0"/>
                <a:cs typeface="Consolas" charset="0"/>
              </a:rPr>
              <a:t> de </a:t>
            </a:r>
            <a:r>
              <a:rPr lang="ca-ES" sz="1200" dirty="0" err="1">
                <a:latin typeface="Consolas" charset="0"/>
                <a:ea typeface="Consolas" charset="0"/>
                <a:cs typeface="Consolas" charset="0"/>
              </a:rPr>
              <a:t>programación</a:t>
            </a:r>
            <a:endParaRPr lang="ca-ES" sz="1200" dirty="0">
              <a:latin typeface="Consolas" charset="0"/>
              <a:ea typeface="Consolas" charset="0"/>
              <a:cs typeface="Consolas" charset="0"/>
            </a:endParaRPr>
          </a:p>
          <a:p>
            <a:pPr algn="just">
              <a:buSzPct val="80000"/>
            </a:pPr>
            <a:endParaRPr lang="ca-ES" sz="1200" dirty="0">
              <a:latin typeface="Consolas" charset="0"/>
              <a:ea typeface="Consolas" charset="0"/>
              <a:cs typeface="Consolas" charset="0"/>
            </a:endParaRPr>
          </a:p>
          <a:p>
            <a:pPr algn="just">
              <a:buSzPct val="80000"/>
            </a:pPr>
            <a:r>
              <a:rPr lang="ca-ES" sz="1200" dirty="0" err="1">
                <a:latin typeface="Consolas" charset="0"/>
                <a:ea typeface="Consolas" charset="0"/>
                <a:cs typeface="Consolas" charset="0"/>
              </a:rPr>
              <a:t>Análisis</a:t>
            </a:r>
            <a:r>
              <a:rPr lang="ca-ES" sz="1200" dirty="0">
                <a:latin typeface="Consolas" charset="0"/>
                <a:ea typeface="Consolas" charset="0"/>
                <a:cs typeface="Consolas" charset="0"/>
              </a:rPr>
              <a:t> </a:t>
            </a:r>
            <a:r>
              <a:rPr lang="ca-ES" sz="1200" dirty="0" err="1">
                <a:latin typeface="Consolas" charset="0"/>
                <a:ea typeface="Consolas" charset="0"/>
                <a:cs typeface="Consolas" charset="0"/>
              </a:rPr>
              <a:t>estadístico</a:t>
            </a:r>
            <a:r>
              <a:rPr lang="ca-ES" sz="1200" dirty="0">
                <a:latin typeface="Consolas" charset="0"/>
                <a:ea typeface="Consolas" charset="0"/>
                <a:cs typeface="Consolas" charset="0"/>
              </a:rPr>
              <a:t> </a:t>
            </a:r>
          </a:p>
          <a:p>
            <a:pPr algn="just">
              <a:buSzPct val="80000"/>
            </a:pPr>
            <a:endParaRPr lang="ca-ES" sz="1200" dirty="0">
              <a:latin typeface="Consolas" charset="0"/>
              <a:ea typeface="Consolas" charset="0"/>
              <a:cs typeface="Consolas" charset="0"/>
            </a:endParaRPr>
          </a:p>
          <a:p>
            <a:pPr algn="just">
              <a:buSzPct val="80000"/>
            </a:pPr>
            <a:r>
              <a:rPr lang="ca-ES" sz="1200" dirty="0">
                <a:latin typeface="Consolas" charset="0"/>
                <a:ea typeface="Consolas" charset="0"/>
                <a:cs typeface="Consolas" charset="0"/>
              </a:rPr>
              <a:t>Software </a:t>
            </a:r>
            <a:r>
              <a:rPr lang="ca-ES" sz="1200" dirty="0" err="1">
                <a:latin typeface="Consolas" charset="0"/>
                <a:ea typeface="Consolas" charset="0"/>
                <a:cs typeface="Consolas" charset="0"/>
              </a:rPr>
              <a:t>libre</a:t>
            </a:r>
            <a:r>
              <a:rPr lang="ca-ES" sz="1200" dirty="0">
                <a:latin typeface="Consolas" charset="0"/>
                <a:ea typeface="Consolas" charset="0"/>
                <a:cs typeface="Consolas" charset="0"/>
              </a:rPr>
              <a:t> </a:t>
            </a:r>
          </a:p>
          <a:p>
            <a:pPr algn="just">
              <a:buSzPct val="80000"/>
            </a:pPr>
            <a:endParaRPr lang="ca-ES" sz="1200" dirty="0">
              <a:latin typeface="Consolas" charset="0"/>
              <a:ea typeface="Consolas" charset="0"/>
              <a:cs typeface="Consolas" charset="0"/>
            </a:endParaRPr>
          </a:p>
          <a:p>
            <a:pPr algn="just">
              <a:buSzPct val="80000"/>
            </a:pPr>
            <a:r>
              <a:rPr lang="mr-IN" sz="1200" dirty="0">
                <a:latin typeface="Consolas" charset="0"/>
                <a:ea typeface="Consolas" charset="0"/>
                <a:cs typeface="Consolas" charset="0"/>
              </a:rPr>
              <a:t>≈</a:t>
            </a:r>
            <a:r>
              <a:rPr lang="es-ES" sz="1200" dirty="0">
                <a:latin typeface="Consolas" charset="0"/>
                <a:ea typeface="Consolas" charset="0"/>
                <a:cs typeface="Consolas" charset="0"/>
              </a:rPr>
              <a:t> 8.000 </a:t>
            </a:r>
            <a:r>
              <a:rPr lang="es-ES" sz="1200" dirty="0" err="1">
                <a:latin typeface="Consolas" charset="0"/>
                <a:ea typeface="Consolas" charset="0"/>
                <a:cs typeface="Consolas" charset="0"/>
              </a:rPr>
              <a:t>packages</a:t>
            </a:r>
            <a:r>
              <a:rPr lang="es-ES" sz="1200" dirty="0">
                <a:latin typeface="Consolas" charset="0"/>
                <a:ea typeface="Consolas" charset="0"/>
                <a:cs typeface="Consolas" charset="0"/>
              </a:rPr>
              <a:t> para tareas computacionales</a:t>
            </a:r>
          </a:p>
          <a:p>
            <a:pPr algn="just">
              <a:buSzPct val="80000"/>
            </a:pPr>
            <a:endParaRPr lang="es-ES" sz="1200" dirty="0">
              <a:latin typeface="Consolas" charset="0"/>
              <a:ea typeface="Consolas" charset="0"/>
              <a:cs typeface="Consolas" charset="0"/>
            </a:endParaRPr>
          </a:p>
          <a:p>
            <a:pPr algn="just">
              <a:buSzPct val="80000"/>
            </a:pPr>
            <a:r>
              <a:rPr lang="es-ES" sz="1200" dirty="0" err="1">
                <a:latin typeface="Consolas" charset="0"/>
                <a:ea typeface="Consolas" charset="0"/>
                <a:cs typeface="Consolas" charset="0"/>
              </a:rPr>
              <a:t>Stack</a:t>
            </a:r>
            <a:r>
              <a:rPr lang="es-ES" sz="1200" dirty="0">
                <a:latin typeface="Consolas" charset="0"/>
                <a:ea typeface="Consolas" charset="0"/>
                <a:cs typeface="Consolas" charset="0"/>
              </a:rPr>
              <a:t> </a:t>
            </a:r>
            <a:r>
              <a:rPr lang="es-ES" sz="1200" dirty="0" err="1">
                <a:latin typeface="Consolas" charset="0"/>
                <a:ea typeface="Consolas" charset="0"/>
                <a:cs typeface="Consolas" charset="0"/>
              </a:rPr>
              <a:t>Overflow</a:t>
            </a:r>
            <a:endParaRPr lang="ca-ES" sz="1200" dirty="0">
              <a:latin typeface="Consolas" charset="0"/>
              <a:ea typeface="Consolas" charset="0"/>
              <a:cs typeface="Consolas" charset="0"/>
            </a:endParaRPr>
          </a:p>
          <a:p>
            <a:pPr algn="just">
              <a:buSzPct val="80000"/>
            </a:pPr>
            <a:endParaRPr lang="ca-ES" sz="1200" dirty="0">
              <a:latin typeface="Consolas" charset="0"/>
              <a:ea typeface="Consolas" charset="0"/>
              <a:cs typeface="Consolas" charset="0"/>
            </a:endParaRPr>
          </a:p>
          <a:p>
            <a:pPr algn="just">
              <a:buSzPct val="80000"/>
            </a:pPr>
            <a:endParaRPr lang="ca-ES" sz="1200" dirty="0">
              <a:latin typeface="Consolas" charset="0"/>
              <a:ea typeface="Consolas" charset="0"/>
              <a:cs typeface="Consolas" charset="0"/>
            </a:endParaRPr>
          </a:p>
          <a:p>
            <a:pPr algn="just">
              <a:buSzPct val="80000"/>
            </a:pPr>
            <a:endParaRPr lang="ca-ES" sz="1200" dirty="0">
              <a:latin typeface="Consolas" charset="0"/>
              <a:ea typeface="Consolas" charset="0"/>
              <a:cs typeface="Consolas" charset="0"/>
            </a:endParaRPr>
          </a:p>
          <a:p>
            <a:pPr algn="just">
              <a:buSzPct val="80000"/>
            </a:pPr>
            <a:endParaRPr lang="ca-ES" sz="1200" dirty="0">
              <a:latin typeface="Consolas" charset="0"/>
              <a:ea typeface="Consolas" charset="0"/>
              <a:cs typeface="Consolas" charset="0"/>
            </a:endParaRPr>
          </a:p>
        </p:txBody>
      </p:sp>
      <p:sp>
        <p:nvSpPr>
          <p:cNvPr id="9" name="Google Shape;125;p21"/>
          <p:cNvSpPr txBox="1">
            <a:spLocks/>
          </p:cNvSpPr>
          <p:nvPr/>
        </p:nvSpPr>
        <p:spPr>
          <a:xfrm>
            <a:off x="404700" y="55368"/>
            <a:ext cx="4475644" cy="45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pPr marL="0" indent="0">
              <a:buClr>
                <a:schemeClr val="dk1"/>
              </a:buClr>
              <a:buSzPts val="1100"/>
              <a:buFont typeface="Arial"/>
              <a:buNone/>
            </a:pPr>
            <a:r>
              <a:rPr lang="es-ES" sz="2500" b="1" dirty="0" smtClean="0">
                <a:solidFill>
                  <a:schemeClr val="dk1"/>
                </a:solidFill>
                <a:latin typeface="Consolas" charset="0"/>
                <a:ea typeface="Consolas" charset="0"/>
                <a:cs typeface="Consolas" charset="0"/>
              </a:rPr>
              <a:t>¿Qué es R? </a:t>
            </a:r>
            <a:endParaRPr lang="es" sz="2500" b="1" dirty="0" smtClean="0">
              <a:solidFill>
                <a:schemeClr val="dk1"/>
              </a:solidFill>
              <a:latin typeface="Consolas" charset="0"/>
              <a:ea typeface="Consolas" charset="0"/>
              <a:cs typeface="Consolas" charset="0"/>
            </a:endParaRPr>
          </a:p>
          <a:p>
            <a:pPr marL="0" indent="0">
              <a:buFont typeface="Arial"/>
              <a:buNone/>
            </a:pPr>
            <a:endParaRPr lang="es" sz="2500" b="1" dirty="0">
              <a:solidFill>
                <a:schemeClr val="dk1"/>
              </a:solidFill>
              <a:latin typeface="Consolas" charset="0"/>
              <a:ea typeface="Consolas" charset="0"/>
              <a:cs typeface="Consolas" charset="0"/>
            </a:endParaRPr>
          </a:p>
        </p:txBody>
      </p:sp>
    </p:spTree>
    <p:extLst>
      <p:ext uri="{BB962C8B-B14F-4D97-AF65-F5344CB8AC3E}">
        <p14:creationId xmlns:p14="http://schemas.microsoft.com/office/powerpoint/2010/main" val="336013491"/>
      </p:ext>
    </p:extLst>
  </p:cSld>
  <p:clrMapOvr>
    <a:masterClrMapping/>
  </p:clrMapOvr>
  <p:timing>
    <p:tnLst>
      <p:par>
        <p:cTn id="1" dur="indefinite" restart="never" nodeType="tmRoot"/>
      </p:par>
    </p:tnLst>
  </p:timing>
</p:sld>
</file>

<file path=ppt/theme/theme1.xml><?xml version="1.0" encoding="utf-8"?>
<a:theme xmlns:a="http://schemas.openxmlformats.org/drawingml/2006/main" name="Bedu Tech Them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258</TotalTime>
  <Words>520</Words>
  <Application>Microsoft Macintosh PowerPoint</Application>
  <PresentationFormat>Presentación en pantalla (16:9)</PresentationFormat>
  <Paragraphs>148</Paragraphs>
  <Slides>10</Slides>
  <Notes>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ＭＳ Ｐゴシック</vt:lpstr>
      <vt:lpstr>Consolas</vt:lpstr>
      <vt:lpstr>Nunito</vt:lpstr>
      <vt:lpstr>Arial</vt:lpstr>
      <vt:lpstr>Trebuchet MS</vt:lpstr>
      <vt:lpstr>Bedu Tech Theme</vt:lpstr>
      <vt:lpstr>Introducción a R</vt:lpstr>
      <vt:lpstr>Presentación de PowerPoint</vt:lpstr>
      <vt:lpstr>Presentación de PowerPoint</vt:lpstr>
      <vt:lpstr>Presentación de PowerPoint</vt:lpstr>
      <vt:lpstr>Presentación de PowerPoint</vt:lpstr>
      <vt:lpstr>Presentación de PowerPoint</vt:lpstr>
      <vt:lpstr>Presentación de PowerPoint</vt:lpstr>
      <vt:lpstr> </vt:lpstr>
      <vt:lpstr>Presentación de PowerPoint</vt:lpstr>
      <vt:lpstr>Presentación de PowerPoint</vt:lpstr>
    </vt:vector>
  </TitlesOfParts>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Título Presentación </dc:title>
  <cp:lastModifiedBy>Usuario de Microsoft Office</cp:lastModifiedBy>
  <cp:revision>9</cp:revision>
  <dcterms:modified xsi:type="dcterms:W3CDTF">2019-07-18T20:37:26Z</dcterms:modified>
</cp:coreProperties>
</file>